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2" r:id="rId3"/>
    <p:sldId id="279" r:id="rId4"/>
    <p:sldId id="263" r:id="rId5"/>
    <p:sldId id="259" r:id="rId6"/>
    <p:sldId id="264" r:id="rId7"/>
    <p:sldId id="269" r:id="rId8"/>
    <p:sldId id="265" r:id="rId9"/>
    <p:sldId id="283" r:id="rId10"/>
    <p:sldId id="271" r:id="rId11"/>
    <p:sldId id="268" r:id="rId12"/>
    <p:sldId id="260" r:id="rId13"/>
    <p:sldId id="266" r:id="rId14"/>
    <p:sldId id="289" r:id="rId15"/>
    <p:sldId id="267" r:id="rId16"/>
    <p:sldId id="261" r:id="rId17"/>
    <p:sldId id="270" r:id="rId18"/>
    <p:sldId id="288" r:id="rId19"/>
    <p:sldId id="287" r:id="rId20"/>
    <p:sldId id="272" r:id="rId21"/>
    <p:sldId id="274" r:id="rId22"/>
    <p:sldId id="284" r:id="rId23"/>
    <p:sldId id="285" r:id="rId24"/>
    <p:sldId id="286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A30056-D220-4AFD-83C0-FBABAF4F7CD6}" v="123" dt="2023-07-24T13:55:55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Pourciau" userId="c23f353b00be134f" providerId="LiveId" clId="{21A30056-D220-4AFD-83C0-FBABAF4F7CD6}"/>
    <pc:docChg chg="undo redo custSel addSld delSld modSld sldOrd">
      <pc:chgData name="Susan Pourciau" userId="c23f353b00be134f" providerId="LiveId" clId="{21A30056-D220-4AFD-83C0-FBABAF4F7CD6}" dt="2023-07-24T13:56:42.499" v="7182"/>
      <pc:docMkLst>
        <pc:docMk/>
      </pc:docMkLst>
      <pc:sldChg chg="addSp delSp modSp del mod ord setBg">
        <pc:chgData name="Susan Pourciau" userId="c23f353b00be134f" providerId="LiveId" clId="{21A30056-D220-4AFD-83C0-FBABAF4F7CD6}" dt="2023-07-20T18:00:13.229" v="4047" actId="2696"/>
        <pc:sldMkLst>
          <pc:docMk/>
          <pc:sldMk cId="2491444022" sldId="257"/>
        </pc:sldMkLst>
        <pc:spChg chg="mod">
          <ac:chgData name="Susan Pourciau" userId="c23f353b00be134f" providerId="LiveId" clId="{21A30056-D220-4AFD-83C0-FBABAF4F7CD6}" dt="2023-07-14T14:47:03.185" v="672" actId="26606"/>
          <ac:spMkLst>
            <pc:docMk/>
            <pc:sldMk cId="2491444022" sldId="257"/>
            <ac:spMk id="2" creationId="{CF710A97-A8AE-4891-2AB5-AB66AD6C96EE}"/>
          </ac:spMkLst>
        </pc:spChg>
        <pc:spChg chg="add del mod">
          <ac:chgData name="Susan Pourciau" userId="c23f353b00be134f" providerId="LiveId" clId="{21A30056-D220-4AFD-83C0-FBABAF4F7CD6}" dt="2023-07-14T14:47:14.325" v="675" actId="26606"/>
          <ac:spMkLst>
            <pc:docMk/>
            <pc:sldMk cId="2491444022" sldId="257"/>
            <ac:spMk id="3" creationId="{23FF6B63-6FD6-7A8E-E979-34FCFDAF5A46}"/>
          </ac:spMkLst>
        </pc:spChg>
        <pc:spChg chg="add del">
          <ac:chgData name="Susan Pourciau" userId="c23f353b00be134f" providerId="LiveId" clId="{21A30056-D220-4AFD-83C0-FBABAF4F7CD6}" dt="2023-07-14T14:38:39.725" v="180" actId="26606"/>
          <ac:spMkLst>
            <pc:docMk/>
            <pc:sldMk cId="2491444022" sldId="257"/>
            <ac:spMk id="6" creationId="{EFF9146B-4CCD-4CDB-AB9C-458005307E6F}"/>
          </ac:spMkLst>
        </pc:spChg>
        <pc:spChg chg="add del">
          <ac:chgData name="Susan Pourciau" userId="c23f353b00be134f" providerId="LiveId" clId="{21A30056-D220-4AFD-83C0-FBABAF4F7CD6}" dt="2023-07-14T14:38:39.725" v="180" actId="26606"/>
          <ac:spMkLst>
            <pc:docMk/>
            <pc:sldMk cId="2491444022" sldId="257"/>
            <ac:spMk id="7" creationId="{5E1FEFA6-7D4F-4746-AE64-D4D52FE76DC2}"/>
          </ac:spMkLst>
        </pc:spChg>
        <pc:spChg chg="add del">
          <ac:chgData name="Susan Pourciau" userId="c23f353b00be134f" providerId="LiveId" clId="{21A30056-D220-4AFD-83C0-FBABAF4F7CD6}" dt="2023-07-14T14:36:07.370" v="171" actId="26606"/>
          <ac:spMkLst>
            <pc:docMk/>
            <pc:sldMk cId="2491444022" sldId="257"/>
            <ac:spMk id="8" creationId="{8BBC959F-CAB6-4E23-81DE-E0BBF2B7E073}"/>
          </ac:spMkLst>
        </pc:spChg>
        <pc:spChg chg="add del">
          <ac:chgData name="Susan Pourciau" userId="c23f353b00be134f" providerId="LiveId" clId="{21A30056-D220-4AFD-83C0-FBABAF4F7CD6}" dt="2023-07-14T14:36:13.651" v="173" actId="26606"/>
          <ac:spMkLst>
            <pc:docMk/>
            <pc:sldMk cId="2491444022" sldId="257"/>
            <ac:spMk id="9" creationId="{ECD538B8-489B-407A-A760-436DB4C563CC}"/>
          </ac:spMkLst>
        </pc:spChg>
        <pc:spChg chg="add del">
          <ac:chgData name="Susan Pourciau" userId="c23f353b00be134f" providerId="LiveId" clId="{21A30056-D220-4AFD-83C0-FBABAF4F7CD6}" dt="2023-07-14T14:36:07.370" v="171" actId="26606"/>
          <ac:spMkLst>
            <pc:docMk/>
            <pc:sldMk cId="2491444022" sldId="257"/>
            <ac:spMk id="10" creationId="{7A94DEED-5E0F-4E41-A445-58C14864C34A}"/>
          </ac:spMkLst>
        </pc:spChg>
        <pc:spChg chg="add del">
          <ac:chgData name="Susan Pourciau" userId="c23f353b00be134f" providerId="LiveId" clId="{21A30056-D220-4AFD-83C0-FBABAF4F7CD6}" dt="2023-07-14T14:36:15.005" v="175" actId="26606"/>
          <ac:spMkLst>
            <pc:docMk/>
            <pc:sldMk cId="2491444022" sldId="257"/>
            <ac:spMk id="11" creationId="{8BBC959F-CAB6-4E23-81DE-E0BBF2B7E073}"/>
          </ac:spMkLst>
        </pc:spChg>
        <pc:spChg chg="add del">
          <ac:chgData name="Susan Pourciau" userId="c23f353b00be134f" providerId="LiveId" clId="{21A30056-D220-4AFD-83C0-FBABAF4F7CD6}" dt="2023-07-14T14:36:07.370" v="171" actId="26606"/>
          <ac:spMkLst>
            <pc:docMk/>
            <pc:sldMk cId="2491444022" sldId="257"/>
            <ac:spMk id="12" creationId="{5E1FEFA6-7D4F-4746-AE64-D4D52FE76DC2}"/>
          </ac:spMkLst>
        </pc:spChg>
        <pc:spChg chg="add del">
          <ac:chgData name="Susan Pourciau" userId="c23f353b00be134f" providerId="LiveId" clId="{21A30056-D220-4AFD-83C0-FBABAF4F7CD6}" dt="2023-07-14T14:36:15.005" v="175" actId="26606"/>
          <ac:spMkLst>
            <pc:docMk/>
            <pc:sldMk cId="2491444022" sldId="257"/>
            <ac:spMk id="13" creationId="{7A94DEED-5E0F-4E41-A445-58C14864C34A}"/>
          </ac:spMkLst>
        </pc:spChg>
        <pc:spChg chg="add del">
          <ac:chgData name="Susan Pourciau" userId="c23f353b00be134f" providerId="LiveId" clId="{21A30056-D220-4AFD-83C0-FBABAF4F7CD6}" dt="2023-07-14T14:36:15.005" v="175" actId="26606"/>
          <ac:spMkLst>
            <pc:docMk/>
            <pc:sldMk cId="2491444022" sldId="257"/>
            <ac:spMk id="14" creationId="{5E1FEFA6-7D4F-4746-AE64-D4D52FE76DC2}"/>
          </ac:spMkLst>
        </pc:spChg>
        <pc:spChg chg="add del">
          <ac:chgData name="Susan Pourciau" userId="c23f353b00be134f" providerId="LiveId" clId="{21A30056-D220-4AFD-83C0-FBABAF4F7CD6}" dt="2023-07-14T14:36:15.005" v="175" actId="26606"/>
          <ac:spMkLst>
            <pc:docMk/>
            <pc:sldMk cId="2491444022" sldId="257"/>
            <ac:spMk id="15" creationId="{23FF6B63-6FD6-7A8E-E979-34FCFDAF5A46}"/>
          </ac:spMkLst>
        </pc:spChg>
        <pc:spChg chg="add del">
          <ac:chgData name="Susan Pourciau" userId="c23f353b00be134f" providerId="LiveId" clId="{21A30056-D220-4AFD-83C0-FBABAF4F7CD6}" dt="2023-07-14T14:38:39.725" v="180" actId="26606"/>
          <ac:spMkLst>
            <pc:docMk/>
            <pc:sldMk cId="2491444022" sldId="257"/>
            <ac:spMk id="16" creationId="{BF8DA3CF-9D4B-403A-9AD4-BB177DAB6CC1}"/>
          </ac:spMkLst>
        </pc:spChg>
        <pc:spChg chg="add del">
          <ac:chgData name="Susan Pourciau" userId="c23f353b00be134f" providerId="LiveId" clId="{21A30056-D220-4AFD-83C0-FBABAF4F7CD6}" dt="2023-07-14T14:38:11.644" v="178" actId="26606"/>
          <ac:spMkLst>
            <pc:docMk/>
            <pc:sldMk cId="2491444022" sldId="257"/>
            <ac:spMk id="17" creationId="{6E00E3E0-07DA-4A53-8D2F-59983E1449A0}"/>
          </ac:spMkLst>
        </pc:spChg>
        <pc:spChg chg="add del">
          <ac:chgData name="Susan Pourciau" userId="c23f353b00be134f" providerId="LiveId" clId="{21A30056-D220-4AFD-83C0-FBABAF4F7CD6}" dt="2023-07-14T14:38:43.943" v="182" actId="26606"/>
          <ac:spMkLst>
            <pc:docMk/>
            <pc:sldMk cId="2491444022" sldId="257"/>
            <ac:spMk id="19" creationId="{8BBC959F-CAB6-4E23-81DE-E0BBF2B7E073}"/>
          </ac:spMkLst>
        </pc:spChg>
        <pc:spChg chg="add del">
          <ac:chgData name="Susan Pourciau" userId="c23f353b00be134f" providerId="LiveId" clId="{21A30056-D220-4AFD-83C0-FBABAF4F7CD6}" dt="2023-07-14T14:38:43.943" v="182" actId="26606"/>
          <ac:spMkLst>
            <pc:docMk/>
            <pc:sldMk cId="2491444022" sldId="257"/>
            <ac:spMk id="20" creationId="{7A94DEED-5E0F-4E41-A445-58C14864C34A}"/>
          </ac:spMkLst>
        </pc:spChg>
        <pc:spChg chg="add del">
          <ac:chgData name="Susan Pourciau" userId="c23f353b00be134f" providerId="LiveId" clId="{21A30056-D220-4AFD-83C0-FBABAF4F7CD6}" dt="2023-07-14T14:38:43.943" v="182" actId="26606"/>
          <ac:spMkLst>
            <pc:docMk/>
            <pc:sldMk cId="2491444022" sldId="257"/>
            <ac:spMk id="21" creationId="{5E1FEFA6-7D4F-4746-AE64-D4D52FE76DC2}"/>
          </ac:spMkLst>
        </pc:spChg>
        <pc:spChg chg="add del">
          <ac:chgData name="Susan Pourciau" userId="c23f353b00be134f" providerId="LiveId" clId="{21A30056-D220-4AFD-83C0-FBABAF4F7CD6}" dt="2023-07-14T14:47:14.325" v="675" actId="26606"/>
          <ac:spMkLst>
            <pc:docMk/>
            <pc:sldMk cId="2491444022" sldId="257"/>
            <ac:spMk id="23" creationId="{EFF9146B-4CCD-4CDB-AB9C-458005307E6F}"/>
          </ac:spMkLst>
        </pc:spChg>
        <pc:spChg chg="add del">
          <ac:chgData name="Susan Pourciau" userId="c23f353b00be134f" providerId="LiveId" clId="{21A30056-D220-4AFD-83C0-FBABAF4F7CD6}" dt="2023-07-14T14:47:14.325" v="675" actId="26606"/>
          <ac:spMkLst>
            <pc:docMk/>
            <pc:sldMk cId="2491444022" sldId="257"/>
            <ac:spMk id="24" creationId="{5E1FEFA6-7D4F-4746-AE64-D4D52FE76DC2}"/>
          </ac:spMkLst>
        </pc:spChg>
        <pc:spChg chg="add del">
          <ac:chgData name="Susan Pourciau" userId="c23f353b00be134f" providerId="LiveId" clId="{21A30056-D220-4AFD-83C0-FBABAF4F7CD6}" dt="2023-07-14T14:47:14.325" v="675" actId="26606"/>
          <ac:spMkLst>
            <pc:docMk/>
            <pc:sldMk cId="2491444022" sldId="257"/>
            <ac:spMk id="25" creationId="{BF8DA3CF-9D4B-403A-9AD4-BB177DAB6CC1}"/>
          </ac:spMkLst>
        </pc:spChg>
        <pc:spChg chg="add del">
          <ac:chgData name="Susan Pourciau" userId="c23f353b00be134f" providerId="LiveId" clId="{21A30056-D220-4AFD-83C0-FBABAF4F7CD6}" dt="2023-07-14T14:47:14.307" v="674" actId="26606"/>
          <ac:spMkLst>
            <pc:docMk/>
            <pc:sldMk cId="2491444022" sldId="257"/>
            <ac:spMk id="30" creationId="{EFF9146B-4CCD-4CDB-AB9C-458005307E6F}"/>
          </ac:spMkLst>
        </pc:spChg>
        <pc:spChg chg="add del">
          <ac:chgData name="Susan Pourciau" userId="c23f353b00be134f" providerId="LiveId" clId="{21A30056-D220-4AFD-83C0-FBABAF4F7CD6}" dt="2023-07-14T14:47:03.185" v="672" actId="26606"/>
          <ac:spMkLst>
            <pc:docMk/>
            <pc:sldMk cId="2491444022" sldId="257"/>
            <ac:spMk id="31" creationId="{6E00E3E0-07DA-4A53-8D2F-59983E1449A0}"/>
          </ac:spMkLst>
        </pc:spChg>
        <pc:spChg chg="add del">
          <ac:chgData name="Susan Pourciau" userId="c23f353b00be134f" providerId="LiveId" clId="{21A30056-D220-4AFD-83C0-FBABAF4F7CD6}" dt="2023-07-14T14:47:14.307" v="674" actId="26606"/>
          <ac:spMkLst>
            <pc:docMk/>
            <pc:sldMk cId="2491444022" sldId="257"/>
            <ac:spMk id="32" creationId="{5E1FEFA6-7D4F-4746-AE64-D4D52FE76DC2}"/>
          </ac:spMkLst>
        </pc:spChg>
        <pc:spChg chg="add del">
          <ac:chgData name="Susan Pourciau" userId="c23f353b00be134f" providerId="LiveId" clId="{21A30056-D220-4AFD-83C0-FBABAF4F7CD6}" dt="2023-07-14T14:47:14.307" v="674" actId="26606"/>
          <ac:spMkLst>
            <pc:docMk/>
            <pc:sldMk cId="2491444022" sldId="257"/>
            <ac:spMk id="33" creationId="{23FF6B63-6FD6-7A8E-E979-34FCFDAF5A46}"/>
          </ac:spMkLst>
        </pc:spChg>
        <pc:spChg chg="add del">
          <ac:chgData name="Susan Pourciau" userId="c23f353b00be134f" providerId="LiveId" clId="{21A30056-D220-4AFD-83C0-FBABAF4F7CD6}" dt="2023-07-14T14:47:14.307" v="674" actId="26606"/>
          <ac:spMkLst>
            <pc:docMk/>
            <pc:sldMk cId="2491444022" sldId="257"/>
            <ac:spMk id="34" creationId="{BF8DA3CF-9D4B-403A-9AD4-BB177DAB6CC1}"/>
          </ac:spMkLst>
        </pc:spChg>
        <pc:spChg chg="add">
          <ac:chgData name="Susan Pourciau" userId="c23f353b00be134f" providerId="LiveId" clId="{21A30056-D220-4AFD-83C0-FBABAF4F7CD6}" dt="2023-07-14T14:47:14.325" v="675" actId="26606"/>
          <ac:spMkLst>
            <pc:docMk/>
            <pc:sldMk cId="2491444022" sldId="257"/>
            <ac:spMk id="36" creationId="{EFF9146B-4CCD-4CDB-AB9C-458005307E6F}"/>
          </ac:spMkLst>
        </pc:spChg>
        <pc:spChg chg="add">
          <ac:chgData name="Susan Pourciau" userId="c23f353b00be134f" providerId="LiveId" clId="{21A30056-D220-4AFD-83C0-FBABAF4F7CD6}" dt="2023-07-14T14:47:14.325" v="675" actId="26606"/>
          <ac:spMkLst>
            <pc:docMk/>
            <pc:sldMk cId="2491444022" sldId="257"/>
            <ac:spMk id="37" creationId="{5E1FEFA6-7D4F-4746-AE64-D4D52FE76DC2}"/>
          </ac:spMkLst>
        </pc:spChg>
        <pc:spChg chg="add">
          <ac:chgData name="Susan Pourciau" userId="c23f353b00be134f" providerId="LiveId" clId="{21A30056-D220-4AFD-83C0-FBABAF4F7CD6}" dt="2023-07-14T14:47:14.325" v="675" actId="26606"/>
          <ac:spMkLst>
            <pc:docMk/>
            <pc:sldMk cId="2491444022" sldId="257"/>
            <ac:spMk id="38" creationId="{BF8DA3CF-9D4B-403A-9AD4-BB177DAB6CC1}"/>
          </ac:spMkLst>
        </pc:spChg>
        <pc:graphicFrameChg chg="add del">
          <ac:chgData name="Susan Pourciau" userId="c23f353b00be134f" providerId="LiveId" clId="{21A30056-D220-4AFD-83C0-FBABAF4F7CD6}" dt="2023-07-14T14:36:13.651" v="173" actId="26606"/>
          <ac:graphicFrameMkLst>
            <pc:docMk/>
            <pc:sldMk cId="2491444022" sldId="257"/>
            <ac:graphicFrameMk id="5" creationId="{DE9DB058-9F30-B919-1FD6-AB47AC4EA945}"/>
          </ac:graphicFrameMkLst>
        </pc:graphicFrameChg>
        <pc:graphicFrameChg chg="add del mod">
          <ac:chgData name="Susan Pourciau" userId="c23f353b00be134f" providerId="LiveId" clId="{21A30056-D220-4AFD-83C0-FBABAF4F7CD6}" dt="2023-07-14T14:38:11.644" v="178" actId="26606"/>
          <ac:graphicFrameMkLst>
            <pc:docMk/>
            <pc:sldMk cId="2491444022" sldId="257"/>
            <ac:graphicFrameMk id="18" creationId="{E67EA22A-BB80-C76A-990A-5776C5AB10C8}"/>
          </ac:graphicFrameMkLst>
        </pc:graphicFrameChg>
        <pc:graphicFrameChg chg="add del">
          <ac:chgData name="Susan Pourciau" userId="c23f353b00be134f" providerId="LiveId" clId="{21A30056-D220-4AFD-83C0-FBABAF4F7CD6}" dt="2023-07-14T14:47:03.185" v="672" actId="26606"/>
          <ac:graphicFrameMkLst>
            <pc:docMk/>
            <pc:sldMk cId="2491444022" sldId="257"/>
            <ac:graphicFrameMk id="27" creationId="{1AB9FEC4-B8B2-98D2-B8A1-BA0A497D05F4}"/>
          </ac:graphicFrameMkLst>
        </pc:graphicFrameChg>
        <pc:graphicFrameChg chg="add mod">
          <ac:chgData name="Susan Pourciau" userId="c23f353b00be134f" providerId="LiveId" clId="{21A30056-D220-4AFD-83C0-FBABAF4F7CD6}" dt="2023-07-20T17:59:48.965" v="4040" actId="20577"/>
          <ac:graphicFrameMkLst>
            <pc:docMk/>
            <pc:sldMk cId="2491444022" sldId="257"/>
            <ac:graphicFrameMk id="39" creationId="{E0DDA0DE-DAB3-FD8D-E118-8BBFFF930FAF}"/>
          </ac:graphicFrameMkLst>
        </pc:graphicFrameChg>
      </pc:sldChg>
      <pc:sldChg chg="addSp delSp modSp new del mod ord setBg">
        <pc:chgData name="Susan Pourciau" userId="c23f353b00be134f" providerId="LiveId" clId="{21A30056-D220-4AFD-83C0-FBABAF4F7CD6}" dt="2023-07-20T18:00:18.357" v="4048" actId="2696"/>
        <pc:sldMkLst>
          <pc:docMk/>
          <pc:sldMk cId="4259293871" sldId="258"/>
        </pc:sldMkLst>
        <pc:spChg chg="mod">
          <ac:chgData name="Susan Pourciau" userId="c23f353b00be134f" providerId="LiveId" clId="{21A30056-D220-4AFD-83C0-FBABAF4F7CD6}" dt="2023-07-14T14:40:09.358" v="206" actId="20577"/>
          <ac:spMkLst>
            <pc:docMk/>
            <pc:sldMk cId="4259293871" sldId="258"/>
            <ac:spMk id="2" creationId="{F0551791-C595-700F-0613-A058114232EC}"/>
          </ac:spMkLst>
        </pc:spChg>
        <pc:spChg chg="del">
          <ac:chgData name="Susan Pourciau" userId="c23f353b00be134f" providerId="LiveId" clId="{21A30056-D220-4AFD-83C0-FBABAF4F7CD6}" dt="2023-07-14T14:40:05.480" v="194" actId="26606"/>
          <ac:spMkLst>
            <pc:docMk/>
            <pc:sldMk cId="4259293871" sldId="258"/>
            <ac:spMk id="3" creationId="{75607874-660E-87BD-C455-8E1732DA6C95}"/>
          </ac:spMkLst>
        </pc:spChg>
        <pc:spChg chg="add">
          <ac:chgData name="Susan Pourciau" userId="c23f353b00be134f" providerId="LiveId" clId="{21A30056-D220-4AFD-83C0-FBABAF4F7CD6}" dt="2023-07-14T14:40:05.480" v="194" actId="26606"/>
          <ac:spMkLst>
            <pc:docMk/>
            <pc:sldMk cId="4259293871" sldId="258"/>
            <ac:spMk id="8" creationId="{4FEFA976-0132-4AF3-B3A3-B2D1C89C6E30}"/>
          </ac:spMkLst>
        </pc:spChg>
        <pc:spChg chg="add">
          <ac:chgData name="Susan Pourciau" userId="c23f353b00be134f" providerId="LiveId" clId="{21A30056-D220-4AFD-83C0-FBABAF4F7CD6}" dt="2023-07-14T14:40:05.480" v="194" actId="26606"/>
          <ac:spMkLst>
            <pc:docMk/>
            <pc:sldMk cId="4259293871" sldId="258"/>
            <ac:spMk id="10" creationId="{65BA7CAF-5EE9-4EEE-9E12-B2CECCB94D62}"/>
          </ac:spMkLst>
        </pc:spChg>
        <pc:spChg chg="add">
          <ac:chgData name="Susan Pourciau" userId="c23f353b00be134f" providerId="LiveId" clId="{21A30056-D220-4AFD-83C0-FBABAF4F7CD6}" dt="2023-07-14T14:40:05.480" v="194" actId="26606"/>
          <ac:spMkLst>
            <pc:docMk/>
            <pc:sldMk cId="4259293871" sldId="258"/>
            <ac:spMk id="12" creationId="{EC199F73-795E-469A-AF4B-13FA2C7AB76F}"/>
          </ac:spMkLst>
        </pc:spChg>
      </pc:sldChg>
      <pc:sldChg chg="addSp delSp add del setBg delDesignElem">
        <pc:chgData name="Susan Pourciau" userId="c23f353b00be134f" providerId="LiveId" clId="{21A30056-D220-4AFD-83C0-FBABAF4F7CD6}" dt="2023-07-14T14:40:31.843" v="213"/>
        <pc:sldMkLst>
          <pc:docMk/>
          <pc:sldMk cId="988360894" sldId="259"/>
        </pc:sldMkLst>
        <pc:spChg chg="add del">
          <ac:chgData name="Susan Pourciau" userId="c23f353b00be134f" providerId="LiveId" clId="{21A30056-D220-4AFD-83C0-FBABAF4F7CD6}" dt="2023-07-14T14:40:31.843" v="213"/>
          <ac:spMkLst>
            <pc:docMk/>
            <pc:sldMk cId="988360894" sldId="259"/>
            <ac:spMk id="8" creationId="{4FEFA976-0132-4AF3-B3A3-B2D1C89C6E30}"/>
          </ac:spMkLst>
        </pc:spChg>
        <pc:spChg chg="add del">
          <ac:chgData name="Susan Pourciau" userId="c23f353b00be134f" providerId="LiveId" clId="{21A30056-D220-4AFD-83C0-FBABAF4F7CD6}" dt="2023-07-14T14:40:31.843" v="213"/>
          <ac:spMkLst>
            <pc:docMk/>
            <pc:sldMk cId="988360894" sldId="259"/>
            <ac:spMk id="10" creationId="{65BA7CAF-5EE9-4EEE-9E12-B2CECCB94D62}"/>
          </ac:spMkLst>
        </pc:spChg>
        <pc:spChg chg="add del">
          <ac:chgData name="Susan Pourciau" userId="c23f353b00be134f" providerId="LiveId" clId="{21A30056-D220-4AFD-83C0-FBABAF4F7CD6}" dt="2023-07-14T14:40:31.843" v="213"/>
          <ac:spMkLst>
            <pc:docMk/>
            <pc:sldMk cId="988360894" sldId="259"/>
            <ac:spMk id="12" creationId="{EC199F73-795E-469A-AF4B-13FA2C7AB76F}"/>
          </ac:spMkLst>
        </pc:spChg>
      </pc:sldChg>
      <pc:sldChg chg="modSp add mod">
        <pc:chgData name="Susan Pourciau" userId="c23f353b00be134f" providerId="LiveId" clId="{21A30056-D220-4AFD-83C0-FBABAF4F7CD6}" dt="2023-07-14T14:46:25.401" v="651" actId="20577"/>
        <pc:sldMkLst>
          <pc:docMk/>
          <pc:sldMk cId="2038214174" sldId="259"/>
        </pc:sldMkLst>
        <pc:spChg chg="mod">
          <ac:chgData name="Susan Pourciau" userId="c23f353b00be134f" providerId="LiveId" clId="{21A30056-D220-4AFD-83C0-FBABAF4F7CD6}" dt="2023-07-14T14:46:25.401" v="651" actId="20577"/>
          <ac:spMkLst>
            <pc:docMk/>
            <pc:sldMk cId="2038214174" sldId="259"/>
            <ac:spMk id="2" creationId="{F0551791-C595-700F-0613-A058114232EC}"/>
          </ac:spMkLst>
        </pc:spChg>
      </pc:sldChg>
      <pc:sldChg chg="add del">
        <pc:chgData name="Susan Pourciau" userId="c23f353b00be134f" providerId="LiveId" clId="{21A30056-D220-4AFD-83C0-FBABAF4F7CD6}" dt="2023-07-14T14:40:31.568" v="212"/>
        <pc:sldMkLst>
          <pc:docMk/>
          <pc:sldMk cId="3746860311" sldId="260"/>
        </pc:sldMkLst>
      </pc:sldChg>
      <pc:sldChg chg="modSp add mod">
        <pc:chgData name="Susan Pourciau" userId="c23f353b00be134f" providerId="LiveId" clId="{21A30056-D220-4AFD-83C0-FBABAF4F7CD6}" dt="2023-07-14T14:40:58.698" v="260" actId="20577"/>
        <pc:sldMkLst>
          <pc:docMk/>
          <pc:sldMk cId="4096324197" sldId="260"/>
        </pc:sldMkLst>
        <pc:spChg chg="mod">
          <ac:chgData name="Susan Pourciau" userId="c23f353b00be134f" providerId="LiveId" clId="{21A30056-D220-4AFD-83C0-FBABAF4F7CD6}" dt="2023-07-14T14:40:58.698" v="260" actId="20577"/>
          <ac:spMkLst>
            <pc:docMk/>
            <pc:sldMk cId="4096324197" sldId="260"/>
            <ac:spMk id="2" creationId="{F0551791-C595-700F-0613-A058114232EC}"/>
          </ac:spMkLst>
        </pc:spChg>
      </pc:sldChg>
      <pc:sldChg chg="add del">
        <pc:chgData name="Susan Pourciau" userId="c23f353b00be134f" providerId="LiveId" clId="{21A30056-D220-4AFD-83C0-FBABAF4F7CD6}" dt="2023-07-14T14:40:31.314" v="211"/>
        <pc:sldMkLst>
          <pc:docMk/>
          <pc:sldMk cId="992608774" sldId="261"/>
        </pc:sldMkLst>
      </pc:sldChg>
      <pc:sldChg chg="modSp add mod">
        <pc:chgData name="Susan Pourciau" userId="c23f353b00be134f" providerId="LiveId" clId="{21A30056-D220-4AFD-83C0-FBABAF4F7CD6}" dt="2023-07-14T14:41:10.564" v="273" actId="20577"/>
        <pc:sldMkLst>
          <pc:docMk/>
          <pc:sldMk cId="1948006973" sldId="261"/>
        </pc:sldMkLst>
        <pc:spChg chg="mod">
          <ac:chgData name="Susan Pourciau" userId="c23f353b00be134f" providerId="LiveId" clId="{21A30056-D220-4AFD-83C0-FBABAF4F7CD6}" dt="2023-07-14T14:41:10.564" v="273" actId="20577"/>
          <ac:spMkLst>
            <pc:docMk/>
            <pc:sldMk cId="1948006973" sldId="261"/>
            <ac:spMk id="2" creationId="{F0551791-C595-700F-0613-A058114232EC}"/>
          </ac:spMkLst>
        </pc:spChg>
      </pc:sldChg>
      <pc:sldChg chg="addSp modSp new mod ord setBg">
        <pc:chgData name="Susan Pourciau" userId="c23f353b00be134f" providerId="LiveId" clId="{21A30056-D220-4AFD-83C0-FBABAF4F7CD6}" dt="2023-07-24T13:55:05.543" v="7156" actId="1076"/>
        <pc:sldMkLst>
          <pc:docMk/>
          <pc:sldMk cId="826025211" sldId="262"/>
        </pc:sldMkLst>
        <pc:spChg chg="mod">
          <ac:chgData name="Susan Pourciau" userId="c23f353b00be134f" providerId="LiveId" clId="{21A30056-D220-4AFD-83C0-FBABAF4F7CD6}" dt="2023-07-14T17:02:48.410" v="3357" actId="26606"/>
          <ac:spMkLst>
            <pc:docMk/>
            <pc:sldMk cId="826025211" sldId="262"/>
            <ac:spMk id="2" creationId="{DB03D16F-6628-9324-5C69-EBED3A5EF7AA}"/>
          </ac:spMkLst>
        </pc:spChg>
        <pc:spChg chg="mod">
          <ac:chgData name="Susan Pourciau" userId="c23f353b00be134f" providerId="LiveId" clId="{21A30056-D220-4AFD-83C0-FBABAF4F7CD6}" dt="2023-07-24T13:55:05.543" v="7156" actId="1076"/>
          <ac:spMkLst>
            <pc:docMk/>
            <pc:sldMk cId="826025211" sldId="262"/>
            <ac:spMk id="3" creationId="{294694FC-38CA-A1B6-8FDB-858285683D0F}"/>
          </ac:spMkLst>
        </pc:spChg>
        <pc:spChg chg="add">
          <ac:chgData name="Susan Pourciau" userId="c23f353b00be134f" providerId="LiveId" clId="{21A30056-D220-4AFD-83C0-FBABAF4F7CD6}" dt="2023-07-14T17:02:48.410" v="3357" actId="26606"/>
          <ac:spMkLst>
            <pc:docMk/>
            <pc:sldMk cId="826025211" sldId="262"/>
            <ac:spMk id="10" creationId="{D6753ACD-8389-4A4D-8E6D-14DCDB250C92}"/>
          </ac:spMkLst>
        </pc:spChg>
        <pc:spChg chg="add">
          <ac:chgData name="Susan Pourciau" userId="c23f353b00be134f" providerId="LiveId" clId="{21A30056-D220-4AFD-83C0-FBABAF4F7CD6}" dt="2023-07-14T17:02:48.410" v="3357" actId="26606"/>
          <ac:spMkLst>
            <pc:docMk/>
            <pc:sldMk cId="826025211" sldId="262"/>
            <ac:spMk id="12" creationId="{8A7C3535-4FB5-4E5B-BDFE-FA61877AF1A9}"/>
          </ac:spMkLst>
        </pc:spChg>
        <pc:picChg chg="add mod">
          <ac:chgData name="Susan Pourciau" userId="c23f353b00be134f" providerId="LiveId" clId="{21A30056-D220-4AFD-83C0-FBABAF4F7CD6}" dt="2023-07-24T13:54:54.231" v="7154" actId="1076"/>
          <ac:picMkLst>
            <pc:docMk/>
            <pc:sldMk cId="826025211" sldId="262"/>
            <ac:picMk id="7" creationId="{21BC8FE4-AF10-5BD3-CDA1-A435B3A25A10}"/>
          </ac:picMkLst>
        </pc:picChg>
      </pc:sldChg>
      <pc:sldChg chg="addSp delSp modSp new mod ord setBg">
        <pc:chgData name="Susan Pourciau" userId="c23f353b00be134f" providerId="LiveId" clId="{21A30056-D220-4AFD-83C0-FBABAF4F7CD6}" dt="2023-07-20T18:00:02.913" v="4046"/>
        <pc:sldMkLst>
          <pc:docMk/>
          <pc:sldMk cId="3432703291" sldId="263"/>
        </pc:sldMkLst>
        <pc:spChg chg="mod">
          <ac:chgData name="Susan Pourciau" userId="c23f353b00be134f" providerId="LiveId" clId="{21A30056-D220-4AFD-83C0-FBABAF4F7CD6}" dt="2023-07-14T14:47:52.211" v="678" actId="26606"/>
          <ac:spMkLst>
            <pc:docMk/>
            <pc:sldMk cId="3432703291" sldId="263"/>
            <ac:spMk id="2" creationId="{A7621EC7-D6D5-8201-1F00-CFA7EDE4097B}"/>
          </ac:spMkLst>
        </pc:spChg>
        <pc:spChg chg="add del mod">
          <ac:chgData name="Susan Pourciau" userId="c23f353b00be134f" providerId="LiveId" clId="{21A30056-D220-4AFD-83C0-FBABAF4F7CD6}" dt="2023-07-14T14:47:52.211" v="678" actId="26606"/>
          <ac:spMkLst>
            <pc:docMk/>
            <pc:sldMk cId="3432703291" sldId="263"/>
            <ac:spMk id="3" creationId="{7361CCB3-7344-A137-8F0E-4649B64EEB4D}"/>
          </ac:spMkLst>
        </pc:spChg>
        <pc:spChg chg="add del">
          <ac:chgData name="Susan Pourciau" userId="c23f353b00be134f" providerId="LiveId" clId="{21A30056-D220-4AFD-83C0-FBABAF4F7CD6}" dt="2023-07-14T14:47:52.195" v="677" actId="26606"/>
          <ac:spMkLst>
            <pc:docMk/>
            <pc:sldMk cId="3432703291" sldId="263"/>
            <ac:spMk id="9" creationId="{6E00E3E0-07DA-4A53-8D2F-59983E1449A0}"/>
          </ac:spMkLst>
        </pc:spChg>
        <pc:spChg chg="add">
          <ac:chgData name="Susan Pourciau" userId="c23f353b00be134f" providerId="LiveId" clId="{21A30056-D220-4AFD-83C0-FBABAF4F7CD6}" dt="2023-07-14T14:47:52.211" v="678" actId="26606"/>
          <ac:spMkLst>
            <pc:docMk/>
            <pc:sldMk cId="3432703291" sldId="263"/>
            <ac:spMk id="11" creationId="{ECD538B8-489B-407A-A760-436DB4C563CC}"/>
          </ac:spMkLst>
        </pc:spChg>
        <pc:graphicFrameChg chg="add del">
          <ac:chgData name="Susan Pourciau" userId="c23f353b00be134f" providerId="LiveId" clId="{21A30056-D220-4AFD-83C0-FBABAF4F7CD6}" dt="2023-07-14T14:47:52.195" v="677" actId="26606"/>
          <ac:graphicFrameMkLst>
            <pc:docMk/>
            <pc:sldMk cId="3432703291" sldId="263"/>
            <ac:graphicFrameMk id="5" creationId="{6980CE8F-B22B-FA40-900A-89ADBC352130}"/>
          </ac:graphicFrameMkLst>
        </pc:graphicFrameChg>
        <pc:graphicFrameChg chg="add">
          <ac:chgData name="Susan Pourciau" userId="c23f353b00be134f" providerId="LiveId" clId="{21A30056-D220-4AFD-83C0-FBABAF4F7CD6}" dt="2023-07-14T14:47:52.211" v="678" actId="26606"/>
          <ac:graphicFrameMkLst>
            <pc:docMk/>
            <pc:sldMk cId="3432703291" sldId="263"/>
            <ac:graphicFrameMk id="12" creationId="{6AE15BF5-15E5-A100-4187-063C68632158}"/>
          </ac:graphicFrameMkLst>
        </pc:graphicFrameChg>
      </pc:sldChg>
      <pc:sldChg chg="addSp delSp modSp new add del mod setBg">
        <pc:chgData name="Susan Pourciau" userId="c23f353b00be134f" providerId="LiveId" clId="{21A30056-D220-4AFD-83C0-FBABAF4F7CD6}" dt="2023-07-20T18:09:17.460" v="4817" actId="20577"/>
        <pc:sldMkLst>
          <pc:docMk/>
          <pc:sldMk cId="575792527" sldId="264"/>
        </pc:sldMkLst>
        <pc:spChg chg="mod">
          <ac:chgData name="Susan Pourciau" userId="c23f353b00be134f" providerId="LiveId" clId="{21A30056-D220-4AFD-83C0-FBABAF4F7CD6}" dt="2023-07-20T18:08:44.129" v="4808" actId="14100"/>
          <ac:spMkLst>
            <pc:docMk/>
            <pc:sldMk cId="575792527" sldId="264"/>
            <ac:spMk id="2" creationId="{1E1F411B-EA83-B9F1-9355-D38101B04FA1}"/>
          </ac:spMkLst>
        </pc:spChg>
        <pc:spChg chg="mod">
          <ac:chgData name="Susan Pourciau" userId="c23f353b00be134f" providerId="LiveId" clId="{21A30056-D220-4AFD-83C0-FBABAF4F7CD6}" dt="2023-07-20T18:09:17.460" v="4817" actId="20577"/>
          <ac:spMkLst>
            <pc:docMk/>
            <pc:sldMk cId="575792527" sldId="264"/>
            <ac:spMk id="3" creationId="{085397E9-F6E1-FDC1-A161-E88F1F347943}"/>
          </ac:spMkLst>
        </pc:spChg>
        <pc:spChg chg="add del">
          <ac:chgData name="Susan Pourciau" userId="c23f353b00be134f" providerId="LiveId" clId="{21A30056-D220-4AFD-83C0-FBABAF4F7CD6}" dt="2023-07-14T15:16:33.976" v="999" actId="26606"/>
          <ac:spMkLst>
            <pc:docMk/>
            <pc:sldMk cId="575792527" sldId="264"/>
            <ac:spMk id="8" creationId="{27C836CD-47B2-4287-AE51-D866B8697AF0}"/>
          </ac:spMkLst>
        </pc:spChg>
        <pc:spChg chg="add del">
          <ac:chgData name="Susan Pourciau" userId="c23f353b00be134f" providerId="LiveId" clId="{21A30056-D220-4AFD-83C0-FBABAF4F7CD6}" dt="2023-07-14T15:16:33.976" v="999" actId="26606"/>
          <ac:spMkLst>
            <pc:docMk/>
            <pc:sldMk cId="575792527" sldId="264"/>
            <ac:spMk id="10" creationId="{8A50CAC8-10E2-4E31-9995-4EF170513678}"/>
          </ac:spMkLst>
        </pc:spChg>
        <pc:spChg chg="add del">
          <ac:chgData name="Susan Pourciau" userId="c23f353b00be134f" providerId="LiveId" clId="{21A30056-D220-4AFD-83C0-FBABAF4F7CD6}" dt="2023-07-14T15:16:36.994" v="1001" actId="26606"/>
          <ac:spMkLst>
            <pc:docMk/>
            <pc:sldMk cId="575792527" sldId="264"/>
            <ac:spMk id="12" creationId="{7BB8F75B-C884-4D2B-AE54-13C07B581840}"/>
          </ac:spMkLst>
        </pc:spChg>
        <pc:spChg chg="add del">
          <ac:chgData name="Susan Pourciau" userId="c23f353b00be134f" providerId="LiveId" clId="{21A30056-D220-4AFD-83C0-FBABAF4F7CD6}" dt="2023-07-14T15:16:36.994" v="1001" actId="26606"/>
          <ac:spMkLst>
            <pc:docMk/>
            <pc:sldMk cId="575792527" sldId="264"/>
            <ac:spMk id="13" creationId="{5E1FEFA6-7D4F-4746-AE64-D4D52FE76DC2}"/>
          </ac:spMkLst>
        </pc:spChg>
        <pc:spChg chg="add">
          <ac:chgData name="Susan Pourciau" userId="c23f353b00be134f" providerId="LiveId" clId="{21A30056-D220-4AFD-83C0-FBABAF4F7CD6}" dt="2023-07-14T15:16:40.834" v="1004" actId="26606"/>
          <ac:spMkLst>
            <pc:docMk/>
            <pc:sldMk cId="575792527" sldId="264"/>
            <ac:spMk id="14" creationId="{0BC37474-18AF-4624-880A-2ACF6A6507D7}"/>
          </ac:spMkLst>
        </pc:spChg>
        <pc:spChg chg="add del">
          <ac:chgData name="Susan Pourciau" userId="c23f353b00be134f" providerId="LiveId" clId="{21A30056-D220-4AFD-83C0-FBABAF4F7CD6}" dt="2023-07-14T15:16:40.834" v="1003" actId="26606"/>
          <ac:spMkLst>
            <pc:docMk/>
            <pc:sldMk cId="575792527" sldId="264"/>
            <ac:spMk id="15" creationId="{27C836CD-47B2-4287-AE51-D866B8697AF0}"/>
          </ac:spMkLst>
        </pc:spChg>
        <pc:spChg chg="add del">
          <ac:chgData name="Susan Pourciau" userId="c23f353b00be134f" providerId="LiveId" clId="{21A30056-D220-4AFD-83C0-FBABAF4F7CD6}" dt="2023-07-14T15:16:40.834" v="1003" actId="26606"/>
          <ac:spMkLst>
            <pc:docMk/>
            <pc:sldMk cId="575792527" sldId="264"/>
            <ac:spMk id="16" creationId="{8A50CAC8-10E2-4E31-9995-4EF170513678}"/>
          </ac:spMkLst>
        </pc:spChg>
        <pc:spChg chg="add">
          <ac:chgData name="Susan Pourciau" userId="c23f353b00be134f" providerId="LiveId" clId="{21A30056-D220-4AFD-83C0-FBABAF4F7CD6}" dt="2023-07-14T15:16:40.834" v="1004" actId="26606"/>
          <ac:spMkLst>
            <pc:docMk/>
            <pc:sldMk cId="575792527" sldId="264"/>
            <ac:spMk id="18" creationId="{6BD1C247-1E5B-4399-87F8-31C532F0A276}"/>
          </ac:spMkLst>
        </pc:spChg>
        <pc:spChg chg="add">
          <ac:chgData name="Susan Pourciau" userId="c23f353b00be134f" providerId="LiveId" clId="{21A30056-D220-4AFD-83C0-FBABAF4F7CD6}" dt="2023-07-14T15:16:40.834" v="1004" actId="26606"/>
          <ac:spMkLst>
            <pc:docMk/>
            <pc:sldMk cId="575792527" sldId="264"/>
            <ac:spMk id="19" creationId="{D3F0F311-CB15-4C1D-937F-8DBB429D8E9E}"/>
          </ac:spMkLst>
        </pc:spChg>
        <pc:spChg chg="add">
          <ac:chgData name="Susan Pourciau" userId="c23f353b00be134f" providerId="LiveId" clId="{21A30056-D220-4AFD-83C0-FBABAF4F7CD6}" dt="2023-07-14T15:16:40.834" v="1004" actId="26606"/>
          <ac:spMkLst>
            <pc:docMk/>
            <pc:sldMk cId="575792527" sldId="264"/>
            <ac:spMk id="20" creationId="{E6F70DE8-A2A4-4336-A602-73036FEDC795}"/>
          </ac:spMkLst>
        </pc:spChg>
      </pc:sldChg>
      <pc:sldChg chg="addSp delSp modSp new mod setBg">
        <pc:chgData name="Susan Pourciau" userId="c23f353b00be134f" providerId="LiveId" clId="{21A30056-D220-4AFD-83C0-FBABAF4F7CD6}" dt="2023-07-24T13:56:11.543" v="7180" actId="14100"/>
        <pc:sldMkLst>
          <pc:docMk/>
          <pc:sldMk cId="2781739842" sldId="265"/>
        </pc:sldMkLst>
        <pc:spChg chg="mod">
          <ac:chgData name="Susan Pourciau" userId="c23f353b00be134f" providerId="LiveId" clId="{21A30056-D220-4AFD-83C0-FBABAF4F7CD6}" dt="2023-07-24T13:56:11.543" v="7180" actId="14100"/>
          <ac:spMkLst>
            <pc:docMk/>
            <pc:sldMk cId="2781739842" sldId="265"/>
            <ac:spMk id="2" creationId="{91BB7B4A-0C57-9372-3200-BB0AA283650B}"/>
          </ac:spMkLst>
        </pc:spChg>
        <pc:spChg chg="add del mod">
          <ac:chgData name="Susan Pourciau" userId="c23f353b00be134f" providerId="LiveId" clId="{21A30056-D220-4AFD-83C0-FBABAF4F7CD6}" dt="2023-07-14T15:18:34.540" v="1168" actId="26606"/>
          <ac:spMkLst>
            <pc:docMk/>
            <pc:sldMk cId="2781739842" sldId="265"/>
            <ac:spMk id="3" creationId="{857E19C7-E3F8-E1F8-721D-4293B493BC91}"/>
          </ac:spMkLst>
        </pc:spChg>
        <pc:spChg chg="add del">
          <ac:chgData name="Susan Pourciau" userId="c23f353b00be134f" providerId="LiveId" clId="{21A30056-D220-4AFD-83C0-FBABAF4F7CD6}" dt="2023-07-14T15:19:02.346" v="1172" actId="26606"/>
          <ac:spMkLst>
            <pc:docMk/>
            <pc:sldMk cId="2781739842" sldId="265"/>
            <ac:spMk id="6" creationId="{ECD538B8-489B-407A-A760-436DB4C563CC}"/>
          </ac:spMkLst>
        </pc:spChg>
        <pc:spChg chg="add del">
          <ac:chgData name="Susan Pourciau" userId="c23f353b00be134f" providerId="LiveId" clId="{21A30056-D220-4AFD-83C0-FBABAF4F7CD6}" dt="2023-07-14T15:16:58.546" v="1006" actId="26606"/>
          <ac:spMkLst>
            <pc:docMk/>
            <pc:sldMk cId="2781739842" sldId="265"/>
            <ac:spMk id="9" creationId="{BFB2D26E-FBAE-45B8-B0F6-80E4ABDEC312}"/>
          </ac:spMkLst>
        </pc:spChg>
        <pc:spChg chg="add del">
          <ac:chgData name="Susan Pourciau" userId="c23f353b00be134f" providerId="LiveId" clId="{21A30056-D220-4AFD-83C0-FBABAF4F7CD6}" dt="2023-07-14T15:16:58.546" v="1006" actId="26606"/>
          <ac:spMkLst>
            <pc:docMk/>
            <pc:sldMk cId="2781739842" sldId="265"/>
            <ac:spMk id="11" creationId="{23442A66-721F-4552-A3AD-3A2215F0C18B}"/>
          </ac:spMkLst>
        </pc:spChg>
        <pc:spChg chg="add del">
          <ac:chgData name="Susan Pourciau" userId="c23f353b00be134f" providerId="LiveId" clId="{21A30056-D220-4AFD-83C0-FBABAF4F7CD6}" dt="2023-07-14T15:19:02.346" v="1172" actId="26606"/>
          <ac:spMkLst>
            <pc:docMk/>
            <pc:sldMk cId="2781739842" sldId="265"/>
            <ac:spMk id="12" creationId="{ECD538B8-489B-407A-A760-436DB4C563CC}"/>
          </ac:spMkLst>
        </pc:spChg>
        <pc:spChg chg="add del">
          <ac:chgData name="Susan Pourciau" userId="c23f353b00be134f" providerId="LiveId" clId="{21A30056-D220-4AFD-83C0-FBABAF4F7CD6}" dt="2023-07-14T15:16:58.546" v="1006" actId="26606"/>
          <ac:spMkLst>
            <pc:docMk/>
            <pc:sldMk cId="2781739842" sldId="265"/>
            <ac:spMk id="13" creationId="{67EA5288-5BEB-4C44-949A-ED209FE21905}"/>
          </ac:spMkLst>
        </pc:spChg>
        <pc:graphicFrameChg chg="add mod modGraphic">
          <ac:chgData name="Susan Pourciau" userId="c23f353b00be134f" providerId="LiveId" clId="{21A30056-D220-4AFD-83C0-FBABAF4F7CD6}" dt="2023-07-24T13:55:55.984" v="7178"/>
          <ac:graphicFrameMkLst>
            <pc:docMk/>
            <pc:sldMk cId="2781739842" sldId="265"/>
            <ac:graphicFrameMk id="7" creationId="{D6434EA9-82E0-8D4C-01CC-A435EE9BF309}"/>
          </ac:graphicFrameMkLst>
        </pc:graphicFrameChg>
        <pc:picChg chg="add del">
          <ac:chgData name="Susan Pourciau" userId="c23f353b00be134f" providerId="LiveId" clId="{21A30056-D220-4AFD-83C0-FBABAF4F7CD6}" dt="2023-07-14T15:16:58.546" v="1006" actId="26606"/>
          <ac:picMkLst>
            <pc:docMk/>
            <pc:sldMk cId="2781739842" sldId="265"/>
            <ac:picMk id="5" creationId="{31BD88E3-5754-D63C-1501-6F735C2418E3}"/>
          </ac:picMkLst>
        </pc:picChg>
      </pc:sldChg>
      <pc:sldChg chg="addSp delSp modSp new del mod setBg">
        <pc:chgData name="Susan Pourciau" userId="c23f353b00be134f" providerId="LiveId" clId="{21A30056-D220-4AFD-83C0-FBABAF4F7CD6}" dt="2023-07-14T15:20:53.038" v="1254" actId="2696"/>
        <pc:sldMkLst>
          <pc:docMk/>
          <pc:sldMk cId="1210623552" sldId="266"/>
        </pc:sldMkLst>
        <pc:spChg chg="mod">
          <ac:chgData name="Susan Pourciau" userId="c23f353b00be134f" providerId="LiveId" clId="{21A30056-D220-4AFD-83C0-FBABAF4F7CD6}" dt="2023-07-14T15:20:44.858" v="1253" actId="26606"/>
          <ac:spMkLst>
            <pc:docMk/>
            <pc:sldMk cId="1210623552" sldId="266"/>
            <ac:spMk id="2" creationId="{B9B0A495-C320-F594-2CBB-921DDB1D55B5}"/>
          </ac:spMkLst>
        </pc:spChg>
        <pc:spChg chg="del">
          <ac:chgData name="Susan Pourciau" userId="c23f353b00be134f" providerId="LiveId" clId="{21A30056-D220-4AFD-83C0-FBABAF4F7CD6}" dt="2023-07-14T15:19:55.322" v="1201" actId="3680"/>
          <ac:spMkLst>
            <pc:docMk/>
            <pc:sldMk cId="1210623552" sldId="266"/>
            <ac:spMk id="3" creationId="{64917391-9204-4AAE-E9D1-C7F274D51977}"/>
          </ac:spMkLst>
        </pc:spChg>
        <pc:spChg chg="add del">
          <ac:chgData name="Susan Pourciau" userId="c23f353b00be134f" providerId="LiveId" clId="{21A30056-D220-4AFD-83C0-FBABAF4F7CD6}" dt="2023-07-14T15:20:44.858" v="1252" actId="26606"/>
          <ac:spMkLst>
            <pc:docMk/>
            <pc:sldMk cId="1210623552" sldId="266"/>
            <ac:spMk id="9" creationId="{ECD538B8-489B-407A-A760-436DB4C563CC}"/>
          </ac:spMkLst>
        </pc:spChg>
        <pc:spChg chg="add">
          <ac:chgData name="Susan Pourciau" userId="c23f353b00be134f" providerId="LiveId" clId="{21A30056-D220-4AFD-83C0-FBABAF4F7CD6}" dt="2023-07-14T15:20:44.858" v="1253" actId="26606"/>
          <ac:spMkLst>
            <pc:docMk/>
            <pc:sldMk cId="1210623552" sldId="266"/>
            <ac:spMk id="11" creationId="{F09C18AC-EFAA-4C60-A84E-ECED43E3ECE0}"/>
          </ac:spMkLst>
        </pc:spChg>
        <pc:spChg chg="add">
          <ac:chgData name="Susan Pourciau" userId="c23f353b00be134f" providerId="LiveId" clId="{21A30056-D220-4AFD-83C0-FBABAF4F7CD6}" dt="2023-07-14T15:20:44.858" v="1253" actId="26606"/>
          <ac:spMkLst>
            <pc:docMk/>
            <pc:sldMk cId="1210623552" sldId="266"/>
            <ac:spMk id="12" creationId="{6A345A9C-E07D-45D3-A710-DDECB3F9945A}"/>
          </ac:spMkLst>
        </pc:spChg>
        <pc:graphicFrameChg chg="add mod ord modGraphic">
          <ac:chgData name="Susan Pourciau" userId="c23f353b00be134f" providerId="LiveId" clId="{21A30056-D220-4AFD-83C0-FBABAF4F7CD6}" dt="2023-07-14T15:20:44.858" v="1253" actId="26606"/>
          <ac:graphicFrameMkLst>
            <pc:docMk/>
            <pc:sldMk cId="1210623552" sldId="266"/>
            <ac:graphicFrameMk id="4" creationId="{F84B1E04-2EF9-EC09-D4EC-33633E788D70}"/>
          </ac:graphicFrameMkLst>
        </pc:graphicFrameChg>
      </pc:sldChg>
      <pc:sldChg chg="addSp modSp new mod setBg">
        <pc:chgData name="Susan Pourciau" userId="c23f353b00be134f" providerId="LiveId" clId="{21A30056-D220-4AFD-83C0-FBABAF4F7CD6}" dt="2023-07-20T18:46:19.731" v="5877" actId="20577"/>
        <pc:sldMkLst>
          <pc:docMk/>
          <pc:sldMk cId="1640352185" sldId="266"/>
        </pc:sldMkLst>
        <pc:spChg chg="mod">
          <ac:chgData name="Susan Pourciau" userId="c23f353b00be134f" providerId="LiveId" clId="{21A30056-D220-4AFD-83C0-FBABAF4F7CD6}" dt="2023-07-20T18:42:48.560" v="5691" actId="26606"/>
          <ac:spMkLst>
            <pc:docMk/>
            <pc:sldMk cId="1640352185" sldId="266"/>
            <ac:spMk id="2" creationId="{3A221643-3E57-BBA8-B153-8D5D69B75FA8}"/>
          </ac:spMkLst>
        </pc:spChg>
        <pc:spChg chg="mod">
          <ac:chgData name="Susan Pourciau" userId="c23f353b00be134f" providerId="LiveId" clId="{21A30056-D220-4AFD-83C0-FBABAF4F7CD6}" dt="2023-07-20T18:46:19.731" v="5877" actId="20577"/>
          <ac:spMkLst>
            <pc:docMk/>
            <pc:sldMk cId="1640352185" sldId="266"/>
            <ac:spMk id="3" creationId="{659CBF8E-C6A2-37AE-557D-BABC469A45AB}"/>
          </ac:spMkLst>
        </pc:spChg>
        <pc:spChg chg="add">
          <ac:chgData name="Susan Pourciau" userId="c23f353b00be134f" providerId="LiveId" clId="{21A30056-D220-4AFD-83C0-FBABAF4F7CD6}" dt="2023-07-20T18:42:48.560" v="5691" actId="26606"/>
          <ac:spMkLst>
            <pc:docMk/>
            <pc:sldMk cId="1640352185" sldId="266"/>
            <ac:spMk id="8" creationId="{A9CD6474-47AA-4D47-AF35-32FA3089BDD1}"/>
          </ac:spMkLst>
        </pc:spChg>
        <pc:spChg chg="add">
          <ac:chgData name="Susan Pourciau" userId="c23f353b00be134f" providerId="LiveId" clId="{21A30056-D220-4AFD-83C0-FBABAF4F7CD6}" dt="2023-07-20T18:42:48.560" v="5691" actId="26606"/>
          <ac:spMkLst>
            <pc:docMk/>
            <pc:sldMk cId="1640352185" sldId="266"/>
            <ac:spMk id="10" creationId="{5E1FEFA6-7D4F-4746-AE64-D4D52FE76DC2}"/>
          </ac:spMkLst>
        </pc:spChg>
        <pc:spChg chg="add">
          <ac:chgData name="Susan Pourciau" userId="c23f353b00be134f" providerId="LiveId" clId="{21A30056-D220-4AFD-83C0-FBABAF4F7CD6}" dt="2023-07-20T18:42:48.560" v="5691" actId="26606"/>
          <ac:spMkLst>
            <pc:docMk/>
            <pc:sldMk cId="1640352185" sldId="266"/>
            <ac:spMk id="12" creationId="{BF8DA3CF-9D4B-403A-9AD4-BB177DAB6CC1}"/>
          </ac:spMkLst>
        </pc:spChg>
      </pc:sldChg>
      <pc:sldChg chg="addSp delSp modSp new mod setBg">
        <pc:chgData name="Susan Pourciau" userId="c23f353b00be134f" providerId="LiveId" clId="{21A30056-D220-4AFD-83C0-FBABAF4F7CD6}" dt="2023-07-20T18:43:14.425" v="5700" actId="20577"/>
        <pc:sldMkLst>
          <pc:docMk/>
          <pc:sldMk cId="4067890201" sldId="267"/>
        </pc:sldMkLst>
        <pc:spChg chg="mod">
          <ac:chgData name="Susan Pourciau" userId="c23f353b00be134f" providerId="LiveId" clId="{21A30056-D220-4AFD-83C0-FBABAF4F7CD6}" dt="2023-07-14T15:42:19.579" v="1716" actId="26606"/>
          <ac:spMkLst>
            <pc:docMk/>
            <pc:sldMk cId="4067890201" sldId="267"/>
            <ac:spMk id="2" creationId="{CB78B737-C078-8312-99D6-A46CE4B978F6}"/>
          </ac:spMkLst>
        </pc:spChg>
        <pc:spChg chg="del mod">
          <ac:chgData name="Susan Pourciau" userId="c23f353b00be134f" providerId="LiveId" clId="{21A30056-D220-4AFD-83C0-FBABAF4F7CD6}" dt="2023-07-14T15:41:53.151" v="1685" actId="21"/>
          <ac:spMkLst>
            <pc:docMk/>
            <pc:sldMk cId="4067890201" sldId="267"/>
            <ac:spMk id="3" creationId="{70577813-D1E5-3A67-2132-38440054301E}"/>
          </ac:spMkLst>
        </pc:spChg>
        <pc:spChg chg="add mod">
          <ac:chgData name="Susan Pourciau" userId="c23f353b00be134f" providerId="LiveId" clId="{21A30056-D220-4AFD-83C0-FBABAF4F7CD6}" dt="2023-07-20T18:43:14.425" v="5700" actId="20577"/>
          <ac:spMkLst>
            <pc:docMk/>
            <pc:sldMk cId="4067890201" sldId="267"/>
            <ac:spMk id="7" creationId="{6F935B38-1248-1B17-E98E-B6E753FA542D}"/>
          </ac:spMkLst>
        </pc:spChg>
        <pc:spChg chg="add del">
          <ac:chgData name="Susan Pourciau" userId="c23f353b00be134f" providerId="LiveId" clId="{21A30056-D220-4AFD-83C0-FBABAF4F7CD6}" dt="2023-07-14T15:41:07.075" v="1674" actId="26606"/>
          <ac:spMkLst>
            <pc:docMk/>
            <pc:sldMk cId="4067890201" sldId="267"/>
            <ac:spMk id="10" creationId="{3DC553A7-713D-4133-B393-5017EA4F2251}"/>
          </ac:spMkLst>
        </pc:spChg>
        <pc:spChg chg="add del">
          <ac:chgData name="Susan Pourciau" userId="c23f353b00be134f" providerId="LiveId" clId="{21A30056-D220-4AFD-83C0-FBABAF4F7CD6}" dt="2023-07-14T15:41:07.075" v="1674" actId="26606"/>
          <ac:spMkLst>
            <pc:docMk/>
            <pc:sldMk cId="4067890201" sldId="267"/>
            <ac:spMk id="12" creationId="{8A7C3535-4FB5-4E5B-BDFE-FA61877AF1A9}"/>
          </ac:spMkLst>
        </pc:spChg>
        <pc:spChg chg="add del">
          <ac:chgData name="Susan Pourciau" userId="c23f353b00be134f" providerId="LiveId" clId="{21A30056-D220-4AFD-83C0-FBABAF4F7CD6}" dt="2023-07-14T15:41:09.600" v="1676" actId="26606"/>
          <ac:spMkLst>
            <pc:docMk/>
            <pc:sldMk cId="4067890201" sldId="267"/>
            <ac:spMk id="14" creationId="{3DC553A7-713D-4133-B393-5017EA4F2251}"/>
          </ac:spMkLst>
        </pc:spChg>
        <pc:spChg chg="add del">
          <ac:chgData name="Susan Pourciau" userId="c23f353b00be134f" providerId="LiveId" clId="{21A30056-D220-4AFD-83C0-FBABAF4F7CD6}" dt="2023-07-14T15:41:09.600" v="1676" actId="26606"/>
          <ac:spMkLst>
            <pc:docMk/>
            <pc:sldMk cId="4067890201" sldId="267"/>
            <ac:spMk id="15" creationId="{8A7C3535-4FB5-4E5B-BDFE-FA61877AF1A9}"/>
          </ac:spMkLst>
        </pc:spChg>
        <pc:spChg chg="add del">
          <ac:chgData name="Susan Pourciau" userId="c23f353b00be134f" providerId="LiveId" clId="{21A30056-D220-4AFD-83C0-FBABAF4F7CD6}" dt="2023-07-14T15:41:27.178" v="1683" actId="26606"/>
          <ac:spMkLst>
            <pc:docMk/>
            <pc:sldMk cId="4067890201" sldId="267"/>
            <ac:spMk id="17" creationId="{C1CA7196-CAF1-4234-8849-E335F0BCA3E8}"/>
          </ac:spMkLst>
        </pc:spChg>
        <pc:spChg chg="add del">
          <ac:chgData name="Susan Pourciau" userId="c23f353b00be134f" providerId="LiveId" clId="{21A30056-D220-4AFD-83C0-FBABAF4F7CD6}" dt="2023-07-14T15:41:27.178" v="1683" actId="26606"/>
          <ac:spMkLst>
            <pc:docMk/>
            <pc:sldMk cId="4067890201" sldId="267"/>
            <ac:spMk id="18" creationId="{8A7C3535-4FB5-4E5B-BDFE-FA61877AF1A9}"/>
          </ac:spMkLst>
        </pc:spChg>
        <pc:spChg chg="add del">
          <ac:chgData name="Susan Pourciau" userId="c23f353b00be134f" providerId="LiveId" clId="{21A30056-D220-4AFD-83C0-FBABAF4F7CD6}" dt="2023-07-14T15:42:19.579" v="1716" actId="26606"/>
          <ac:spMkLst>
            <pc:docMk/>
            <pc:sldMk cId="4067890201" sldId="267"/>
            <ac:spMk id="23" creationId="{C1CA7196-CAF1-4234-8849-E335F0BCA3E8}"/>
          </ac:spMkLst>
        </pc:spChg>
        <pc:spChg chg="add del">
          <ac:chgData name="Susan Pourciau" userId="c23f353b00be134f" providerId="LiveId" clId="{21A30056-D220-4AFD-83C0-FBABAF4F7CD6}" dt="2023-07-14T15:42:19.579" v="1716" actId="26606"/>
          <ac:spMkLst>
            <pc:docMk/>
            <pc:sldMk cId="4067890201" sldId="267"/>
            <ac:spMk id="25" creationId="{8A7C3535-4FB5-4E5B-BDFE-FA61877AF1A9}"/>
          </ac:spMkLst>
        </pc:spChg>
        <pc:spChg chg="add">
          <ac:chgData name="Susan Pourciau" userId="c23f353b00be134f" providerId="LiveId" clId="{21A30056-D220-4AFD-83C0-FBABAF4F7CD6}" dt="2023-07-14T15:42:19.579" v="1716" actId="26606"/>
          <ac:spMkLst>
            <pc:docMk/>
            <pc:sldMk cId="4067890201" sldId="267"/>
            <ac:spMk id="30" creationId="{97C478F1-26B5-44C9-823B-523B85B112F6}"/>
          </ac:spMkLst>
        </pc:spChg>
        <pc:spChg chg="add">
          <ac:chgData name="Susan Pourciau" userId="c23f353b00be134f" providerId="LiveId" clId="{21A30056-D220-4AFD-83C0-FBABAF4F7CD6}" dt="2023-07-14T15:42:19.579" v="1716" actId="26606"/>
          <ac:spMkLst>
            <pc:docMk/>
            <pc:sldMk cId="4067890201" sldId="267"/>
            <ac:spMk id="32" creationId="{8337CC61-9E93-4D80-9F1C-12CE9A0C07F6}"/>
          </ac:spMkLst>
        </pc:spChg>
        <pc:graphicFrameChg chg="add del mod">
          <ac:chgData name="Susan Pourciau" userId="c23f353b00be134f" providerId="LiveId" clId="{21A30056-D220-4AFD-83C0-FBABAF4F7CD6}" dt="2023-07-14T15:40:33.931" v="1670"/>
          <ac:graphicFrameMkLst>
            <pc:docMk/>
            <pc:sldMk cId="4067890201" sldId="267"/>
            <ac:graphicFrameMk id="4" creationId="{3DAD7822-A03D-E80C-260A-2ED78C5F3FFE}"/>
          </ac:graphicFrameMkLst>
        </pc:graphicFrameChg>
        <pc:graphicFrameChg chg="add mod ord modGraphic">
          <ac:chgData name="Susan Pourciau" userId="c23f353b00be134f" providerId="LiveId" clId="{21A30056-D220-4AFD-83C0-FBABAF4F7CD6}" dt="2023-07-14T15:42:19.579" v="1716" actId="26606"/>
          <ac:graphicFrameMkLst>
            <pc:docMk/>
            <pc:sldMk cId="4067890201" sldId="267"/>
            <ac:graphicFrameMk id="5" creationId="{C0368533-7DCF-BBD5-C203-0442135388F7}"/>
          </ac:graphicFrameMkLst>
        </pc:graphicFrameChg>
        <pc:graphicFrameChg chg="add mod">
          <ac:chgData name="Susan Pourciau" userId="c23f353b00be134f" providerId="LiveId" clId="{21A30056-D220-4AFD-83C0-FBABAF4F7CD6}" dt="2023-07-14T16:30:11.208" v="2575" actId="571"/>
          <ac:graphicFrameMkLst>
            <pc:docMk/>
            <pc:sldMk cId="4067890201" sldId="267"/>
            <ac:graphicFrameMk id="8" creationId="{4978B881-9BCB-71EA-16B2-2F3804F16133}"/>
          </ac:graphicFrameMkLst>
        </pc:graphicFrameChg>
      </pc:sldChg>
      <pc:sldChg chg="addSp delSp modSp new mod setBg">
        <pc:chgData name="Susan Pourciau" userId="c23f353b00be134f" providerId="LiveId" clId="{21A30056-D220-4AFD-83C0-FBABAF4F7CD6}" dt="2023-07-14T17:06:31.064" v="3394" actId="20577"/>
        <pc:sldMkLst>
          <pc:docMk/>
          <pc:sldMk cId="2066387880" sldId="268"/>
        </pc:sldMkLst>
        <pc:spChg chg="mod">
          <ac:chgData name="Susan Pourciau" userId="c23f353b00be134f" providerId="LiveId" clId="{21A30056-D220-4AFD-83C0-FBABAF4F7CD6}" dt="2023-07-14T17:06:31.064" v="3394" actId="20577"/>
          <ac:spMkLst>
            <pc:docMk/>
            <pc:sldMk cId="2066387880" sldId="268"/>
            <ac:spMk id="2" creationId="{61C0D2DE-C8C3-F3AB-633C-FD0C99AECD0C}"/>
          </ac:spMkLst>
        </pc:spChg>
        <pc:spChg chg="del">
          <ac:chgData name="Susan Pourciau" userId="c23f353b00be134f" providerId="LiveId" clId="{21A30056-D220-4AFD-83C0-FBABAF4F7CD6}" dt="2023-07-14T15:33:22.309" v="1433"/>
          <ac:spMkLst>
            <pc:docMk/>
            <pc:sldMk cId="2066387880" sldId="268"/>
            <ac:spMk id="3" creationId="{143F8A11-012D-E02C-D1F1-5A43EF0C39FD}"/>
          </ac:spMkLst>
        </pc:spChg>
        <pc:spChg chg="add del">
          <ac:chgData name="Susan Pourciau" userId="c23f353b00be134f" providerId="LiveId" clId="{21A30056-D220-4AFD-83C0-FBABAF4F7CD6}" dt="2023-07-14T15:33:32.442" v="1435" actId="26606"/>
          <ac:spMkLst>
            <pc:docMk/>
            <pc:sldMk cId="2066387880" sldId="268"/>
            <ac:spMk id="9" creationId="{6A345A9C-E07D-45D3-A710-DDECB3F9945A}"/>
          </ac:spMkLst>
        </pc:spChg>
        <pc:spChg chg="add del">
          <ac:chgData name="Susan Pourciau" userId="c23f353b00be134f" providerId="LiveId" clId="{21A30056-D220-4AFD-83C0-FBABAF4F7CD6}" dt="2023-07-14T15:33:32.442" v="1435" actId="26606"/>
          <ac:spMkLst>
            <pc:docMk/>
            <pc:sldMk cId="2066387880" sldId="268"/>
            <ac:spMk id="11" creationId="{F09C18AC-EFAA-4C60-A84E-ECED43E3ECE0}"/>
          </ac:spMkLst>
        </pc:spChg>
        <pc:spChg chg="add del">
          <ac:chgData name="Susan Pourciau" userId="c23f353b00be134f" providerId="LiveId" clId="{21A30056-D220-4AFD-83C0-FBABAF4F7CD6}" dt="2023-07-14T15:33:34.637" v="1437" actId="26606"/>
          <ac:spMkLst>
            <pc:docMk/>
            <pc:sldMk cId="2066387880" sldId="268"/>
            <ac:spMk id="13" creationId="{6A345A9C-E07D-45D3-A710-DDECB3F9945A}"/>
          </ac:spMkLst>
        </pc:spChg>
        <pc:spChg chg="add del">
          <ac:chgData name="Susan Pourciau" userId="c23f353b00be134f" providerId="LiveId" clId="{21A30056-D220-4AFD-83C0-FBABAF4F7CD6}" dt="2023-07-14T15:33:34.637" v="1437" actId="26606"/>
          <ac:spMkLst>
            <pc:docMk/>
            <pc:sldMk cId="2066387880" sldId="268"/>
            <ac:spMk id="14" creationId="{F09C18AC-EFAA-4C60-A84E-ECED43E3ECE0}"/>
          </ac:spMkLst>
        </pc:spChg>
        <pc:spChg chg="add del">
          <ac:chgData name="Susan Pourciau" userId="c23f353b00be134f" providerId="LiveId" clId="{21A30056-D220-4AFD-83C0-FBABAF4F7CD6}" dt="2023-07-14T15:33:36.476" v="1439" actId="26606"/>
          <ac:spMkLst>
            <pc:docMk/>
            <pc:sldMk cId="2066387880" sldId="268"/>
            <ac:spMk id="16" creationId="{6A345A9C-E07D-45D3-A710-DDECB3F9945A}"/>
          </ac:spMkLst>
        </pc:spChg>
        <pc:spChg chg="add del">
          <ac:chgData name="Susan Pourciau" userId="c23f353b00be134f" providerId="LiveId" clId="{21A30056-D220-4AFD-83C0-FBABAF4F7CD6}" dt="2023-07-14T15:33:36.476" v="1439" actId="26606"/>
          <ac:spMkLst>
            <pc:docMk/>
            <pc:sldMk cId="2066387880" sldId="268"/>
            <ac:spMk id="17" creationId="{F09C18AC-EFAA-4C60-A84E-ECED43E3ECE0}"/>
          </ac:spMkLst>
        </pc:spChg>
        <pc:spChg chg="add del">
          <ac:chgData name="Susan Pourciau" userId="c23f353b00be134f" providerId="LiveId" clId="{21A30056-D220-4AFD-83C0-FBABAF4F7CD6}" dt="2023-07-14T15:33:45.303" v="1441" actId="26606"/>
          <ac:spMkLst>
            <pc:docMk/>
            <pc:sldMk cId="2066387880" sldId="268"/>
            <ac:spMk id="19" creationId="{97C478F1-26B5-44C9-823B-523B85B112F6}"/>
          </ac:spMkLst>
        </pc:spChg>
        <pc:spChg chg="add del">
          <ac:chgData name="Susan Pourciau" userId="c23f353b00be134f" providerId="LiveId" clId="{21A30056-D220-4AFD-83C0-FBABAF4F7CD6}" dt="2023-07-14T15:33:45.303" v="1441" actId="26606"/>
          <ac:spMkLst>
            <pc:docMk/>
            <pc:sldMk cId="2066387880" sldId="268"/>
            <ac:spMk id="20" creationId="{8337CC61-9E93-4D80-9F1C-12CE9A0C07F6}"/>
          </ac:spMkLst>
        </pc:spChg>
        <pc:spChg chg="add del">
          <ac:chgData name="Susan Pourciau" userId="c23f353b00be134f" providerId="LiveId" clId="{21A30056-D220-4AFD-83C0-FBABAF4F7CD6}" dt="2023-07-14T15:33:47.760" v="1443" actId="26606"/>
          <ac:spMkLst>
            <pc:docMk/>
            <pc:sldMk cId="2066387880" sldId="268"/>
            <ac:spMk id="22" creationId="{8B567ACB-44FC-44B8-A031-75BD65F800E1}"/>
          </ac:spMkLst>
        </pc:spChg>
        <pc:spChg chg="add del">
          <ac:chgData name="Susan Pourciau" userId="c23f353b00be134f" providerId="LiveId" clId="{21A30056-D220-4AFD-83C0-FBABAF4F7CD6}" dt="2023-07-14T15:33:47.760" v="1443" actId="26606"/>
          <ac:spMkLst>
            <pc:docMk/>
            <pc:sldMk cId="2066387880" sldId="268"/>
            <ac:spMk id="23" creationId="{F09C18AC-EFAA-4C60-A84E-ECED43E3ECE0}"/>
          </ac:spMkLst>
        </pc:spChg>
        <pc:spChg chg="add">
          <ac:chgData name="Susan Pourciau" userId="c23f353b00be134f" providerId="LiveId" clId="{21A30056-D220-4AFD-83C0-FBABAF4F7CD6}" dt="2023-07-14T15:33:47.823" v="1444" actId="26606"/>
          <ac:spMkLst>
            <pc:docMk/>
            <pc:sldMk cId="2066387880" sldId="268"/>
            <ac:spMk id="25" creationId="{97C478F1-26B5-44C9-823B-523B85B112F6}"/>
          </ac:spMkLst>
        </pc:spChg>
        <pc:spChg chg="add">
          <ac:chgData name="Susan Pourciau" userId="c23f353b00be134f" providerId="LiveId" clId="{21A30056-D220-4AFD-83C0-FBABAF4F7CD6}" dt="2023-07-14T15:33:47.823" v="1444" actId="26606"/>
          <ac:spMkLst>
            <pc:docMk/>
            <pc:sldMk cId="2066387880" sldId="268"/>
            <ac:spMk id="26" creationId="{8337CC61-9E93-4D80-9F1C-12CE9A0C07F6}"/>
          </ac:spMkLst>
        </pc:spChg>
        <pc:graphicFrameChg chg="add mod modGraphic">
          <ac:chgData name="Susan Pourciau" userId="c23f353b00be134f" providerId="LiveId" clId="{21A30056-D220-4AFD-83C0-FBABAF4F7CD6}" dt="2023-07-14T17:06:22.356" v="3382" actId="14100"/>
          <ac:graphicFrameMkLst>
            <pc:docMk/>
            <pc:sldMk cId="2066387880" sldId="268"/>
            <ac:graphicFrameMk id="4" creationId="{BBEE56CF-792C-9494-17C9-2B6358C82FFC}"/>
          </ac:graphicFrameMkLst>
        </pc:graphicFrameChg>
      </pc:sldChg>
      <pc:sldChg chg="modSp add mod">
        <pc:chgData name="Susan Pourciau" userId="c23f353b00be134f" providerId="LiveId" clId="{21A30056-D220-4AFD-83C0-FBABAF4F7CD6}" dt="2023-07-14T17:08:51.935" v="3411" actId="20577"/>
        <pc:sldMkLst>
          <pc:docMk/>
          <pc:sldMk cId="1894764400" sldId="269"/>
        </pc:sldMkLst>
        <pc:spChg chg="mod">
          <ac:chgData name="Susan Pourciau" userId="c23f353b00be134f" providerId="LiveId" clId="{21A30056-D220-4AFD-83C0-FBABAF4F7CD6}" dt="2023-07-14T15:31:57.505" v="1432" actId="20577"/>
          <ac:spMkLst>
            <pc:docMk/>
            <pc:sldMk cId="1894764400" sldId="269"/>
            <ac:spMk id="2" creationId="{1E1F411B-EA83-B9F1-9355-D38101B04FA1}"/>
          </ac:spMkLst>
        </pc:spChg>
        <pc:spChg chg="mod">
          <ac:chgData name="Susan Pourciau" userId="c23f353b00be134f" providerId="LiveId" clId="{21A30056-D220-4AFD-83C0-FBABAF4F7CD6}" dt="2023-07-14T17:08:51.935" v="3411" actId="20577"/>
          <ac:spMkLst>
            <pc:docMk/>
            <pc:sldMk cId="1894764400" sldId="269"/>
            <ac:spMk id="3" creationId="{085397E9-F6E1-FDC1-A161-E88F1F347943}"/>
          </ac:spMkLst>
        </pc:spChg>
      </pc:sldChg>
      <pc:sldChg chg="modSp new del mod">
        <pc:chgData name="Susan Pourciau" userId="c23f353b00be134f" providerId="LiveId" clId="{21A30056-D220-4AFD-83C0-FBABAF4F7CD6}" dt="2023-07-14T15:30:25.785" v="1350" actId="2696"/>
        <pc:sldMkLst>
          <pc:docMk/>
          <pc:sldMk cId="3223355991" sldId="269"/>
        </pc:sldMkLst>
        <pc:spChg chg="mod">
          <ac:chgData name="Susan Pourciau" userId="c23f353b00be134f" providerId="LiveId" clId="{21A30056-D220-4AFD-83C0-FBABAF4F7CD6}" dt="2023-07-14T15:30:19.411" v="1349" actId="20577"/>
          <ac:spMkLst>
            <pc:docMk/>
            <pc:sldMk cId="3223355991" sldId="269"/>
            <ac:spMk id="2" creationId="{A6231D59-4F11-CB1E-98BB-422A5D39437B}"/>
          </ac:spMkLst>
        </pc:spChg>
      </pc:sldChg>
      <pc:sldChg chg="addSp modSp add mod ord setBg">
        <pc:chgData name="Susan Pourciau" userId="c23f353b00be134f" providerId="LiveId" clId="{21A30056-D220-4AFD-83C0-FBABAF4F7CD6}" dt="2023-07-20T18:46:01.771" v="5848" actId="20577"/>
        <pc:sldMkLst>
          <pc:docMk/>
          <pc:sldMk cId="2686010600" sldId="270"/>
        </pc:sldMkLst>
        <pc:spChg chg="mod">
          <ac:chgData name="Susan Pourciau" userId="c23f353b00be134f" providerId="LiveId" clId="{21A30056-D220-4AFD-83C0-FBABAF4F7CD6}" dt="2023-07-20T18:43:25.916" v="5701" actId="26606"/>
          <ac:spMkLst>
            <pc:docMk/>
            <pc:sldMk cId="2686010600" sldId="270"/>
            <ac:spMk id="2" creationId="{3A221643-3E57-BBA8-B153-8D5D69B75FA8}"/>
          </ac:spMkLst>
        </pc:spChg>
        <pc:spChg chg="mod">
          <ac:chgData name="Susan Pourciau" userId="c23f353b00be134f" providerId="LiveId" clId="{21A30056-D220-4AFD-83C0-FBABAF4F7CD6}" dt="2023-07-20T18:46:01.771" v="5848" actId="20577"/>
          <ac:spMkLst>
            <pc:docMk/>
            <pc:sldMk cId="2686010600" sldId="270"/>
            <ac:spMk id="3" creationId="{659CBF8E-C6A2-37AE-557D-BABC469A45AB}"/>
          </ac:spMkLst>
        </pc:spChg>
        <pc:spChg chg="add">
          <ac:chgData name="Susan Pourciau" userId="c23f353b00be134f" providerId="LiveId" clId="{21A30056-D220-4AFD-83C0-FBABAF4F7CD6}" dt="2023-07-20T18:43:25.916" v="5701" actId="26606"/>
          <ac:spMkLst>
            <pc:docMk/>
            <pc:sldMk cId="2686010600" sldId="270"/>
            <ac:spMk id="8" creationId="{A9CD6474-47AA-4D47-AF35-32FA3089BDD1}"/>
          </ac:spMkLst>
        </pc:spChg>
        <pc:spChg chg="add">
          <ac:chgData name="Susan Pourciau" userId="c23f353b00be134f" providerId="LiveId" clId="{21A30056-D220-4AFD-83C0-FBABAF4F7CD6}" dt="2023-07-20T18:43:25.916" v="5701" actId="26606"/>
          <ac:spMkLst>
            <pc:docMk/>
            <pc:sldMk cId="2686010600" sldId="270"/>
            <ac:spMk id="10" creationId="{5E1FEFA6-7D4F-4746-AE64-D4D52FE76DC2}"/>
          </ac:spMkLst>
        </pc:spChg>
        <pc:spChg chg="add">
          <ac:chgData name="Susan Pourciau" userId="c23f353b00be134f" providerId="LiveId" clId="{21A30056-D220-4AFD-83C0-FBABAF4F7CD6}" dt="2023-07-20T18:43:25.916" v="5701" actId="26606"/>
          <ac:spMkLst>
            <pc:docMk/>
            <pc:sldMk cId="2686010600" sldId="270"/>
            <ac:spMk id="12" creationId="{BF8DA3CF-9D4B-403A-9AD4-BB177DAB6CC1}"/>
          </ac:spMkLst>
        </pc:spChg>
      </pc:sldChg>
      <pc:sldChg chg="addSp delSp modSp new mod setBg">
        <pc:chgData name="Susan Pourciau" userId="c23f353b00be134f" providerId="LiveId" clId="{21A30056-D220-4AFD-83C0-FBABAF4F7CD6}" dt="2023-07-20T18:39:54.206" v="5690" actId="20577"/>
        <pc:sldMkLst>
          <pc:docMk/>
          <pc:sldMk cId="2195932330" sldId="271"/>
        </pc:sldMkLst>
        <pc:spChg chg="mod">
          <ac:chgData name="Susan Pourciau" userId="c23f353b00be134f" providerId="LiveId" clId="{21A30056-D220-4AFD-83C0-FBABAF4F7CD6}" dt="2023-07-14T15:51:58.851" v="2535" actId="26606"/>
          <ac:spMkLst>
            <pc:docMk/>
            <pc:sldMk cId="2195932330" sldId="271"/>
            <ac:spMk id="2" creationId="{A0FE3D9A-9AE1-E357-D936-E496E2F88722}"/>
          </ac:spMkLst>
        </pc:spChg>
        <pc:spChg chg="add del mod">
          <ac:chgData name="Susan Pourciau" userId="c23f353b00be134f" providerId="LiveId" clId="{21A30056-D220-4AFD-83C0-FBABAF4F7CD6}" dt="2023-07-14T15:51:58.851" v="2535" actId="26606"/>
          <ac:spMkLst>
            <pc:docMk/>
            <pc:sldMk cId="2195932330" sldId="271"/>
            <ac:spMk id="3" creationId="{726FCE77-E1BE-8257-F150-F3392B024500}"/>
          </ac:spMkLst>
        </pc:spChg>
        <pc:spChg chg="add">
          <ac:chgData name="Susan Pourciau" userId="c23f353b00be134f" providerId="LiveId" clId="{21A30056-D220-4AFD-83C0-FBABAF4F7CD6}" dt="2023-07-14T15:51:58.851" v="2535" actId="26606"/>
          <ac:spMkLst>
            <pc:docMk/>
            <pc:sldMk cId="2195932330" sldId="271"/>
            <ac:spMk id="8" creationId="{EFF9146B-4CCD-4CDB-AB9C-458005307E6F}"/>
          </ac:spMkLst>
        </pc:spChg>
        <pc:spChg chg="add mod">
          <ac:chgData name="Susan Pourciau" userId="c23f353b00be134f" providerId="LiveId" clId="{21A30056-D220-4AFD-83C0-FBABAF4F7CD6}" dt="2023-07-20T18:39:54.206" v="5690" actId="20577"/>
          <ac:spMkLst>
            <pc:docMk/>
            <pc:sldMk cId="2195932330" sldId="271"/>
            <ac:spMk id="9" creationId="{726FCE77-E1BE-8257-F150-F3392B024500}"/>
          </ac:spMkLst>
        </pc:spChg>
        <pc:spChg chg="add">
          <ac:chgData name="Susan Pourciau" userId="c23f353b00be134f" providerId="LiveId" clId="{21A30056-D220-4AFD-83C0-FBABAF4F7CD6}" dt="2023-07-14T15:51:58.851" v="2535" actId="26606"/>
          <ac:spMkLst>
            <pc:docMk/>
            <pc:sldMk cId="2195932330" sldId="271"/>
            <ac:spMk id="10" creationId="{5E1FEFA6-7D4F-4746-AE64-D4D52FE76DC2}"/>
          </ac:spMkLst>
        </pc:spChg>
        <pc:spChg chg="add">
          <ac:chgData name="Susan Pourciau" userId="c23f353b00be134f" providerId="LiveId" clId="{21A30056-D220-4AFD-83C0-FBABAF4F7CD6}" dt="2023-07-14T15:51:58.851" v="2535" actId="26606"/>
          <ac:spMkLst>
            <pc:docMk/>
            <pc:sldMk cId="2195932330" sldId="271"/>
            <ac:spMk id="12" creationId="{BF8DA3CF-9D4B-403A-9AD4-BB177DAB6CC1}"/>
          </ac:spMkLst>
        </pc:spChg>
        <pc:graphicFrameChg chg="add del">
          <ac:chgData name="Susan Pourciau" userId="c23f353b00be134f" providerId="LiveId" clId="{21A30056-D220-4AFD-83C0-FBABAF4F7CD6}" dt="2023-07-14T15:51:53.653" v="2532" actId="26606"/>
          <ac:graphicFrameMkLst>
            <pc:docMk/>
            <pc:sldMk cId="2195932330" sldId="271"/>
            <ac:graphicFrameMk id="5" creationId="{163B8FEE-13B3-54E4-A856-134430B904C8}"/>
          </ac:graphicFrameMkLst>
        </pc:graphicFrameChg>
        <pc:graphicFrameChg chg="add del">
          <ac:chgData name="Susan Pourciau" userId="c23f353b00be134f" providerId="LiveId" clId="{21A30056-D220-4AFD-83C0-FBABAF4F7CD6}" dt="2023-07-14T15:51:58.843" v="2534" actId="26606"/>
          <ac:graphicFrameMkLst>
            <pc:docMk/>
            <pc:sldMk cId="2195932330" sldId="271"/>
            <ac:graphicFrameMk id="7" creationId="{CCC4FA6A-8771-C71C-2214-2BBD5DA1582C}"/>
          </ac:graphicFrameMkLst>
        </pc:graphicFrameChg>
      </pc:sldChg>
      <pc:sldChg chg="addSp delSp modSp add mod ord">
        <pc:chgData name="Susan Pourciau" userId="c23f353b00be134f" providerId="LiveId" clId="{21A30056-D220-4AFD-83C0-FBABAF4F7CD6}" dt="2023-07-20T18:43:37.833" v="5710" actId="20577"/>
        <pc:sldMkLst>
          <pc:docMk/>
          <pc:sldMk cId="3248820590" sldId="272"/>
        </pc:sldMkLst>
        <pc:spChg chg="mod">
          <ac:chgData name="Susan Pourciau" userId="c23f353b00be134f" providerId="LiveId" clId="{21A30056-D220-4AFD-83C0-FBABAF4F7CD6}" dt="2023-07-14T16:32:44.092" v="2645" actId="26606"/>
          <ac:spMkLst>
            <pc:docMk/>
            <pc:sldMk cId="3248820590" sldId="272"/>
            <ac:spMk id="2" creationId="{CB78B737-C078-8312-99D6-A46CE4B978F6}"/>
          </ac:spMkLst>
        </pc:spChg>
        <pc:spChg chg="mod">
          <ac:chgData name="Susan Pourciau" userId="c23f353b00be134f" providerId="LiveId" clId="{21A30056-D220-4AFD-83C0-FBABAF4F7CD6}" dt="2023-07-20T18:43:37.833" v="5710" actId="20577"/>
          <ac:spMkLst>
            <pc:docMk/>
            <pc:sldMk cId="3248820590" sldId="272"/>
            <ac:spMk id="7" creationId="{6F935B38-1248-1B17-E98E-B6E753FA542D}"/>
          </ac:spMkLst>
        </pc:spChg>
        <pc:spChg chg="del">
          <ac:chgData name="Susan Pourciau" userId="c23f353b00be134f" providerId="LiveId" clId="{21A30056-D220-4AFD-83C0-FBABAF4F7CD6}" dt="2023-07-14T16:32:44.092" v="2645" actId="26606"/>
          <ac:spMkLst>
            <pc:docMk/>
            <pc:sldMk cId="3248820590" sldId="272"/>
            <ac:spMk id="30" creationId="{97C478F1-26B5-44C9-823B-523B85B112F6}"/>
          </ac:spMkLst>
        </pc:spChg>
        <pc:spChg chg="del">
          <ac:chgData name="Susan Pourciau" userId="c23f353b00be134f" providerId="LiveId" clId="{21A30056-D220-4AFD-83C0-FBABAF4F7CD6}" dt="2023-07-14T16:32:44.092" v="2645" actId="26606"/>
          <ac:spMkLst>
            <pc:docMk/>
            <pc:sldMk cId="3248820590" sldId="272"/>
            <ac:spMk id="32" creationId="{8337CC61-9E93-4D80-9F1C-12CE9A0C07F6}"/>
          </ac:spMkLst>
        </pc:spChg>
        <pc:spChg chg="add">
          <ac:chgData name="Susan Pourciau" userId="c23f353b00be134f" providerId="LiveId" clId="{21A30056-D220-4AFD-83C0-FBABAF4F7CD6}" dt="2023-07-14T16:32:44.092" v="2645" actId="26606"/>
          <ac:spMkLst>
            <pc:docMk/>
            <pc:sldMk cId="3248820590" sldId="272"/>
            <ac:spMk id="37" creationId="{97C478F1-26B5-44C9-823B-523B85B112F6}"/>
          </ac:spMkLst>
        </pc:spChg>
        <pc:spChg chg="add">
          <ac:chgData name="Susan Pourciau" userId="c23f353b00be134f" providerId="LiveId" clId="{21A30056-D220-4AFD-83C0-FBABAF4F7CD6}" dt="2023-07-14T16:32:44.092" v="2645" actId="26606"/>
          <ac:spMkLst>
            <pc:docMk/>
            <pc:sldMk cId="3248820590" sldId="272"/>
            <ac:spMk id="39" creationId="{8337CC61-9E93-4D80-9F1C-12CE9A0C07F6}"/>
          </ac:spMkLst>
        </pc:spChg>
        <pc:graphicFrameChg chg="add del mod modGraphic">
          <ac:chgData name="Susan Pourciau" userId="c23f353b00be134f" providerId="LiveId" clId="{21A30056-D220-4AFD-83C0-FBABAF4F7CD6}" dt="2023-07-14T16:31:28.887" v="2642" actId="478"/>
          <ac:graphicFrameMkLst>
            <pc:docMk/>
            <pc:sldMk cId="3248820590" sldId="272"/>
            <ac:graphicFrameMk id="3" creationId="{65322E68-1F50-25B0-25C6-D1717C0E0DDD}"/>
          </ac:graphicFrameMkLst>
        </pc:graphicFrameChg>
        <pc:graphicFrameChg chg="add mod modGraphic">
          <ac:chgData name="Susan Pourciau" userId="c23f353b00be134f" providerId="LiveId" clId="{21A30056-D220-4AFD-83C0-FBABAF4F7CD6}" dt="2023-07-14T16:39:07.432" v="2950" actId="20577"/>
          <ac:graphicFrameMkLst>
            <pc:docMk/>
            <pc:sldMk cId="3248820590" sldId="272"/>
            <ac:graphicFrameMk id="4" creationId="{E02AEFF7-F666-5C9A-C195-506685DB1AC9}"/>
          </ac:graphicFrameMkLst>
        </pc:graphicFrameChg>
        <pc:graphicFrameChg chg="del modGraphic">
          <ac:chgData name="Susan Pourciau" userId="c23f353b00be134f" providerId="LiveId" clId="{21A30056-D220-4AFD-83C0-FBABAF4F7CD6}" dt="2023-07-14T16:28:49.785" v="2572" actId="478"/>
          <ac:graphicFrameMkLst>
            <pc:docMk/>
            <pc:sldMk cId="3248820590" sldId="272"/>
            <ac:graphicFrameMk id="5" creationId="{C0368533-7DCF-BBD5-C203-0442135388F7}"/>
          </ac:graphicFrameMkLst>
        </pc:graphicFrameChg>
      </pc:sldChg>
      <pc:sldChg chg="new del">
        <pc:chgData name="Susan Pourciau" userId="c23f353b00be134f" providerId="LiveId" clId="{21A30056-D220-4AFD-83C0-FBABAF4F7CD6}" dt="2023-07-14T17:04:00.144" v="3362" actId="2696"/>
        <pc:sldMkLst>
          <pc:docMk/>
          <pc:sldMk cId="2874744282" sldId="273"/>
        </pc:sldMkLst>
      </pc:sldChg>
      <pc:sldChg chg="modSp add mod">
        <pc:chgData name="Susan Pourciau" userId="c23f353b00be134f" providerId="LiveId" clId="{21A30056-D220-4AFD-83C0-FBABAF4F7CD6}" dt="2023-07-20T18:43:43.341" v="5719" actId="20577"/>
        <pc:sldMkLst>
          <pc:docMk/>
          <pc:sldMk cId="3015751472" sldId="274"/>
        </pc:sldMkLst>
        <pc:spChg chg="mod">
          <ac:chgData name="Susan Pourciau" userId="c23f353b00be134f" providerId="LiveId" clId="{21A30056-D220-4AFD-83C0-FBABAF4F7CD6}" dt="2023-07-14T16:57:48.188" v="3168" actId="255"/>
          <ac:spMkLst>
            <pc:docMk/>
            <pc:sldMk cId="3015751472" sldId="274"/>
            <ac:spMk id="2" creationId="{CB78B737-C078-8312-99D6-A46CE4B978F6}"/>
          </ac:spMkLst>
        </pc:spChg>
        <pc:spChg chg="mod">
          <ac:chgData name="Susan Pourciau" userId="c23f353b00be134f" providerId="LiveId" clId="{21A30056-D220-4AFD-83C0-FBABAF4F7CD6}" dt="2023-07-20T18:43:43.341" v="5719" actId="20577"/>
          <ac:spMkLst>
            <pc:docMk/>
            <pc:sldMk cId="3015751472" sldId="274"/>
            <ac:spMk id="7" creationId="{6F935B38-1248-1B17-E98E-B6E753FA542D}"/>
          </ac:spMkLst>
        </pc:spChg>
        <pc:graphicFrameChg chg="mod modGraphic">
          <ac:chgData name="Susan Pourciau" userId="c23f353b00be134f" providerId="LiveId" clId="{21A30056-D220-4AFD-83C0-FBABAF4F7CD6}" dt="2023-07-14T16:57:06.451" v="3164" actId="20577"/>
          <ac:graphicFrameMkLst>
            <pc:docMk/>
            <pc:sldMk cId="3015751472" sldId="274"/>
            <ac:graphicFrameMk id="4" creationId="{E02AEFF7-F666-5C9A-C195-506685DB1AC9}"/>
          </ac:graphicFrameMkLst>
        </pc:graphicFrameChg>
      </pc:sldChg>
      <pc:sldChg chg="addSp delSp modSp add mod ord addAnim">
        <pc:chgData name="Susan Pourciau" userId="c23f353b00be134f" providerId="LiveId" clId="{21A30056-D220-4AFD-83C0-FBABAF4F7CD6}" dt="2023-07-14T17:04:23.700" v="3374"/>
        <pc:sldMkLst>
          <pc:docMk/>
          <pc:sldMk cId="1986210950" sldId="275"/>
        </pc:sldMkLst>
        <pc:spChg chg="mod">
          <ac:chgData name="Susan Pourciau" userId="c23f353b00be134f" providerId="LiveId" clId="{21A30056-D220-4AFD-83C0-FBABAF4F7CD6}" dt="2023-07-14T17:04:23.684" v="3373" actId="26606"/>
          <ac:spMkLst>
            <pc:docMk/>
            <pc:sldMk cId="1986210950" sldId="275"/>
            <ac:spMk id="2" creationId="{F0551791-C595-700F-0613-A058114232EC}"/>
          </ac:spMkLst>
        </pc:spChg>
        <pc:spChg chg="del">
          <ac:chgData name="Susan Pourciau" userId="c23f353b00be134f" providerId="LiveId" clId="{21A30056-D220-4AFD-83C0-FBABAF4F7CD6}" dt="2023-07-14T17:04:23.684" v="3373" actId="26606"/>
          <ac:spMkLst>
            <pc:docMk/>
            <pc:sldMk cId="1986210950" sldId="275"/>
            <ac:spMk id="8" creationId="{4FEFA976-0132-4AF3-B3A3-B2D1C89C6E30}"/>
          </ac:spMkLst>
        </pc:spChg>
        <pc:spChg chg="del">
          <ac:chgData name="Susan Pourciau" userId="c23f353b00be134f" providerId="LiveId" clId="{21A30056-D220-4AFD-83C0-FBABAF4F7CD6}" dt="2023-07-14T17:04:23.684" v="3373" actId="26606"/>
          <ac:spMkLst>
            <pc:docMk/>
            <pc:sldMk cId="1986210950" sldId="275"/>
            <ac:spMk id="10" creationId="{65BA7CAF-5EE9-4EEE-9E12-B2CECCB94D62}"/>
          </ac:spMkLst>
        </pc:spChg>
        <pc:spChg chg="del">
          <ac:chgData name="Susan Pourciau" userId="c23f353b00be134f" providerId="LiveId" clId="{21A30056-D220-4AFD-83C0-FBABAF4F7CD6}" dt="2023-07-14T17:04:23.684" v="3373" actId="26606"/>
          <ac:spMkLst>
            <pc:docMk/>
            <pc:sldMk cId="1986210950" sldId="275"/>
            <ac:spMk id="12" creationId="{EC199F73-795E-469A-AF4B-13FA2C7AB76F}"/>
          </ac:spMkLst>
        </pc:spChg>
        <pc:spChg chg="add">
          <ac:chgData name="Susan Pourciau" userId="c23f353b00be134f" providerId="LiveId" clId="{21A30056-D220-4AFD-83C0-FBABAF4F7CD6}" dt="2023-07-14T17:04:23.684" v="3373" actId="26606"/>
          <ac:spMkLst>
            <pc:docMk/>
            <pc:sldMk cId="1986210950" sldId="275"/>
            <ac:spMk id="18" creationId="{30103171-0BA0-4AF0-AF05-04AFA1A4ACCA}"/>
          </ac:spMkLst>
        </pc:spChg>
        <pc:spChg chg="add">
          <ac:chgData name="Susan Pourciau" userId="c23f353b00be134f" providerId="LiveId" clId="{21A30056-D220-4AFD-83C0-FBABAF4F7CD6}" dt="2023-07-14T17:04:23.684" v="3373" actId="26606"/>
          <ac:spMkLst>
            <pc:docMk/>
            <pc:sldMk cId="1986210950" sldId="275"/>
            <ac:spMk id="20" creationId="{E128B901-D4EA-4C4D-A150-23D2A6DEC6E8}"/>
          </ac:spMkLst>
        </pc:spChg>
        <pc:spChg chg="add">
          <ac:chgData name="Susan Pourciau" userId="c23f353b00be134f" providerId="LiveId" clId="{21A30056-D220-4AFD-83C0-FBABAF4F7CD6}" dt="2023-07-14T17:04:23.684" v="3373" actId="26606"/>
          <ac:spMkLst>
            <pc:docMk/>
            <pc:sldMk cId="1986210950" sldId="275"/>
            <ac:spMk id="22" creationId="{A760B08A-B322-4C79-AB6D-7E4246352E9B}"/>
          </ac:spMkLst>
        </pc:spChg>
        <pc:picChg chg="add">
          <ac:chgData name="Susan Pourciau" userId="c23f353b00be134f" providerId="LiveId" clId="{21A30056-D220-4AFD-83C0-FBABAF4F7CD6}" dt="2023-07-14T17:04:23.684" v="3373" actId="26606"/>
          <ac:picMkLst>
            <pc:docMk/>
            <pc:sldMk cId="1986210950" sldId="275"/>
            <ac:picMk id="14" creationId="{BDD8F68B-3378-419A-AF9B-A11FD7AA2E16}"/>
          </ac:picMkLst>
        </pc:picChg>
      </pc:sldChg>
      <pc:sldChg chg="addSp delSp modSp new del mod">
        <pc:chgData name="Susan Pourciau" userId="c23f353b00be134f" providerId="LiveId" clId="{21A30056-D220-4AFD-83C0-FBABAF4F7CD6}" dt="2023-07-24T13:53:30.429" v="7123" actId="2696"/>
        <pc:sldMkLst>
          <pc:docMk/>
          <pc:sldMk cId="726659529" sldId="276"/>
        </pc:sldMkLst>
        <pc:spChg chg="del">
          <ac:chgData name="Susan Pourciau" userId="c23f353b00be134f" providerId="LiveId" clId="{21A30056-D220-4AFD-83C0-FBABAF4F7CD6}" dt="2023-07-20T18:12:42.963" v="4823" actId="478"/>
          <ac:spMkLst>
            <pc:docMk/>
            <pc:sldMk cId="726659529" sldId="276"/>
            <ac:spMk id="2" creationId="{293182CF-FCEB-F6E8-9B35-A349A42E9D0E}"/>
          </ac:spMkLst>
        </pc:spChg>
        <pc:spChg chg="del mod">
          <ac:chgData name="Susan Pourciau" userId="c23f353b00be134f" providerId="LiveId" clId="{21A30056-D220-4AFD-83C0-FBABAF4F7CD6}" dt="2023-07-20T18:12:25.650" v="4820"/>
          <ac:spMkLst>
            <pc:docMk/>
            <pc:sldMk cId="726659529" sldId="276"/>
            <ac:spMk id="3" creationId="{5C9ABD9F-3F44-B6FA-F229-BC4F8D0E3A41}"/>
          </ac:spMkLst>
        </pc:spChg>
        <pc:spChg chg="add del mod">
          <ac:chgData name="Susan Pourciau" userId="c23f353b00be134f" providerId="LiveId" clId="{21A30056-D220-4AFD-83C0-FBABAF4F7CD6}" dt="2023-07-20T18:18:43.227" v="4840" actId="478"/>
          <ac:spMkLst>
            <pc:docMk/>
            <pc:sldMk cId="726659529" sldId="276"/>
            <ac:spMk id="11" creationId="{85710AC6-589F-3EF6-57DA-F071BC00BFEB}"/>
          </ac:spMkLst>
        </pc:spChg>
        <pc:spChg chg="add del mod">
          <ac:chgData name="Susan Pourciau" userId="c23f353b00be134f" providerId="LiveId" clId="{21A30056-D220-4AFD-83C0-FBABAF4F7CD6}" dt="2023-07-20T18:20:06.615" v="4842"/>
          <ac:spMkLst>
            <pc:docMk/>
            <pc:sldMk cId="726659529" sldId="276"/>
            <ac:spMk id="14" creationId="{6BE086DE-3329-B46D-7A21-E377EB008916}"/>
          </ac:spMkLst>
        </pc:spChg>
        <pc:picChg chg="add del mod">
          <ac:chgData name="Susan Pourciau" userId="c23f353b00be134f" providerId="LiveId" clId="{21A30056-D220-4AFD-83C0-FBABAF4F7CD6}" dt="2023-07-20T18:18:49.186" v="4841" actId="478"/>
          <ac:picMkLst>
            <pc:docMk/>
            <pc:sldMk cId="726659529" sldId="276"/>
            <ac:picMk id="4" creationId="{4EC8A2F3-1759-6978-6A4E-B79ABDD0C048}"/>
          </ac:picMkLst>
        </pc:picChg>
        <pc:picChg chg="add mod">
          <ac:chgData name="Susan Pourciau" userId="c23f353b00be134f" providerId="LiveId" clId="{21A30056-D220-4AFD-83C0-FBABAF4F7CD6}" dt="2023-07-20T18:18:42.523" v="4839"/>
          <ac:picMkLst>
            <pc:docMk/>
            <pc:sldMk cId="726659529" sldId="276"/>
            <ac:picMk id="12" creationId="{FF8A33AF-AE81-8BA5-9479-76B1F6152301}"/>
          </ac:picMkLst>
        </pc:picChg>
        <pc:picChg chg="add mod">
          <ac:chgData name="Susan Pourciau" userId="c23f353b00be134f" providerId="LiveId" clId="{21A30056-D220-4AFD-83C0-FBABAF4F7CD6}" dt="2023-07-20T18:20:14.876" v="4845" actId="14100"/>
          <ac:picMkLst>
            <pc:docMk/>
            <pc:sldMk cId="726659529" sldId="276"/>
            <ac:picMk id="15" creationId="{E5890265-37BB-10E8-8626-961A15CA2078}"/>
          </ac:picMkLst>
        </pc:picChg>
        <pc:inkChg chg="add del">
          <ac:chgData name="Susan Pourciau" userId="c23f353b00be134f" providerId="LiveId" clId="{21A30056-D220-4AFD-83C0-FBABAF4F7CD6}" dt="2023-07-20T18:14:02.867" v="4830" actId="9405"/>
          <ac:inkMkLst>
            <pc:docMk/>
            <pc:sldMk cId="726659529" sldId="276"/>
            <ac:inkMk id="5" creationId="{4A779116-A303-D219-BCA1-C885ABAEDAEA}"/>
          </ac:inkMkLst>
        </pc:inkChg>
        <pc:inkChg chg="add del">
          <ac:chgData name="Susan Pourciau" userId="c23f353b00be134f" providerId="LiveId" clId="{21A30056-D220-4AFD-83C0-FBABAF4F7CD6}" dt="2023-07-20T18:14:20.453" v="4832" actId="9405"/>
          <ac:inkMkLst>
            <pc:docMk/>
            <pc:sldMk cId="726659529" sldId="276"/>
            <ac:inkMk id="6" creationId="{7622C5C1-8396-2E7A-1CEA-65349D5F7855}"/>
          </ac:inkMkLst>
        </pc:inkChg>
        <pc:inkChg chg="add del">
          <ac:chgData name="Susan Pourciau" userId="c23f353b00be134f" providerId="LiveId" clId="{21A30056-D220-4AFD-83C0-FBABAF4F7CD6}" dt="2023-07-20T18:14:45.388" v="4834" actId="9405"/>
          <ac:inkMkLst>
            <pc:docMk/>
            <pc:sldMk cId="726659529" sldId="276"/>
            <ac:inkMk id="7" creationId="{3857F892-110D-4A50-CB69-F6ADCFD35E07}"/>
          </ac:inkMkLst>
        </pc:inkChg>
        <pc:inkChg chg="add">
          <ac:chgData name="Susan Pourciau" userId="c23f353b00be134f" providerId="LiveId" clId="{21A30056-D220-4AFD-83C0-FBABAF4F7CD6}" dt="2023-07-20T18:18:31.548" v="4835" actId="9405"/>
          <ac:inkMkLst>
            <pc:docMk/>
            <pc:sldMk cId="726659529" sldId="276"/>
            <ac:inkMk id="8" creationId="{E8240A36-53CC-6CB6-2906-E5A0A0E704D2}"/>
          </ac:inkMkLst>
        </pc:inkChg>
        <pc:inkChg chg="add">
          <ac:chgData name="Susan Pourciau" userId="c23f353b00be134f" providerId="LiveId" clId="{21A30056-D220-4AFD-83C0-FBABAF4F7CD6}" dt="2023-07-20T18:18:32.996" v="4836" actId="9405"/>
          <ac:inkMkLst>
            <pc:docMk/>
            <pc:sldMk cId="726659529" sldId="276"/>
            <ac:inkMk id="9" creationId="{FCBEB6EA-F696-622F-EAEC-BC211099E82A}"/>
          </ac:inkMkLst>
        </pc:inkChg>
        <pc:inkChg chg="add">
          <ac:chgData name="Susan Pourciau" userId="c23f353b00be134f" providerId="LiveId" clId="{21A30056-D220-4AFD-83C0-FBABAF4F7CD6}" dt="2023-07-20T18:20:46.774" v="4846" actId="9405"/>
          <ac:inkMkLst>
            <pc:docMk/>
            <pc:sldMk cId="726659529" sldId="276"/>
            <ac:inkMk id="16" creationId="{A8DF77DA-FC7F-F57D-85EB-644445C968C6}"/>
          </ac:inkMkLst>
        </pc:inkChg>
      </pc:sldChg>
      <pc:sldChg chg="modSp add del mod ord">
        <pc:chgData name="Susan Pourciau" userId="c23f353b00be134f" providerId="LiveId" clId="{21A30056-D220-4AFD-83C0-FBABAF4F7CD6}" dt="2023-07-20T18:22:42.102" v="4863" actId="2696"/>
        <pc:sldMkLst>
          <pc:docMk/>
          <pc:sldMk cId="1022050984" sldId="277"/>
        </pc:sldMkLst>
        <pc:spChg chg="mod">
          <ac:chgData name="Susan Pourciau" userId="c23f353b00be134f" providerId="LiveId" clId="{21A30056-D220-4AFD-83C0-FBABAF4F7CD6}" dt="2023-07-20T17:51:38.790" v="4030" actId="13926"/>
          <ac:spMkLst>
            <pc:docMk/>
            <pc:sldMk cId="1022050984" sldId="277"/>
            <ac:spMk id="3" creationId="{5C9ABD9F-3F44-B6FA-F229-BC4F8D0E3A41}"/>
          </ac:spMkLst>
        </pc:spChg>
      </pc:sldChg>
      <pc:sldChg chg="modSp new del mod">
        <pc:chgData name="Susan Pourciau" userId="c23f353b00be134f" providerId="LiveId" clId="{21A30056-D220-4AFD-83C0-FBABAF4F7CD6}" dt="2023-07-20T18:44:40.326" v="5759" actId="2696"/>
        <pc:sldMkLst>
          <pc:docMk/>
          <pc:sldMk cId="2251686122" sldId="278"/>
        </pc:sldMkLst>
        <pc:spChg chg="mod">
          <ac:chgData name="Susan Pourciau" userId="c23f353b00be134f" providerId="LiveId" clId="{21A30056-D220-4AFD-83C0-FBABAF4F7CD6}" dt="2023-07-20T17:51:33.025" v="4029" actId="13926"/>
          <ac:spMkLst>
            <pc:docMk/>
            <pc:sldMk cId="2251686122" sldId="278"/>
            <ac:spMk id="3" creationId="{8D2C2062-B116-C32D-34C4-08755EA972BD}"/>
          </ac:spMkLst>
        </pc:spChg>
      </pc:sldChg>
      <pc:sldChg chg="modSp new del mod">
        <pc:chgData name="Susan Pourciau" userId="c23f353b00be134f" providerId="LiveId" clId="{21A30056-D220-4AFD-83C0-FBABAF4F7CD6}" dt="2023-07-20T17:31:45.980" v="3584" actId="2696"/>
        <pc:sldMkLst>
          <pc:docMk/>
          <pc:sldMk cId="2763779411" sldId="278"/>
        </pc:sldMkLst>
        <pc:spChg chg="mod">
          <ac:chgData name="Susan Pourciau" userId="c23f353b00be134f" providerId="LiveId" clId="{21A30056-D220-4AFD-83C0-FBABAF4F7CD6}" dt="2023-07-20T17:31:38.919" v="3583" actId="20577"/>
          <ac:spMkLst>
            <pc:docMk/>
            <pc:sldMk cId="2763779411" sldId="278"/>
            <ac:spMk id="3" creationId="{0DBA7A0D-7E80-34EA-FFC6-389269554178}"/>
          </ac:spMkLst>
        </pc:spChg>
      </pc:sldChg>
      <pc:sldChg chg="addSp modSp new mod ord setBg">
        <pc:chgData name="Susan Pourciau" userId="c23f353b00be134f" providerId="LiveId" clId="{21A30056-D220-4AFD-83C0-FBABAF4F7CD6}" dt="2023-07-20T19:00:35.215" v="7020" actId="20577"/>
        <pc:sldMkLst>
          <pc:docMk/>
          <pc:sldMk cId="3613465257" sldId="279"/>
        </pc:sldMkLst>
        <pc:spChg chg="mod">
          <ac:chgData name="Susan Pourciau" userId="c23f353b00be134f" providerId="LiveId" clId="{21A30056-D220-4AFD-83C0-FBABAF4F7CD6}" dt="2023-07-20T18:04:51.031" v="4678" actId="20577"/>
          <ac:spMkLst>
            <pc:docMk/>
            <pc:sldMk cId="3613465257" sldId="279"/>
            <ac:spMk id="2" creationId="{C7C011FC-E55F-B05A-12E2-846A534269DC}"/>
          </ac:spMkLst>
        </pc:spChg>
        <pc:spChg chg="mod">
          <ac:chgData name="Susan Pourciau" userId="c23f353b00be134f" providerId="LiveId" clId="{21A30056-D220-4AFD-83C0-FBABAF4F7CD6}" dt="2023-07-20T19:00:35.215" v="7020" actId="20577"/>
          <ac:spMkLst>
            <pc:docMk/>
            <pc:sldMk cId="3613465257" sldId="279"/>
            <ac:spMk id="3" creationId="{4DDA8106-EDF2-B981-05A8-7E1A8BEB8D05}"/>
          </ac:spMkLst>
        </pc:spChg>
        <pc:spChg chg="add">
          <ac:chgData name="Susan Pourciau" userId="c23f353b00be134f" providerId="LiveId" clId="{21A30056-D220-4AFD-83C0-FBABAF4F7CD6}" dt="2023-07-20T18:03:06.420" v="4419" actId="26606"/>
          <ac:spMkLst>
            <pc:docMk/>
            <pc:sldMk cId="3613465257" sldId="279"/>
            <ac:spMk id="8" creationId="{EFF9146B-4CCD-4CDB-AB9C-458005307E6F}"/>
          </ac:spMkLst>
        </pc:spChg>
        <pc:spChg chg="add">
          <ac:chgData name="Susan Pourciau" userId="c23f353b00be134f" providerId="LiveId" clId="{21A30056-D220-4AFD-83C0-FBABAF4F7CD6}" dt="2023-07-20T18:03:06.420" v="4419" actId="26606"/>
          <ac:spMkLst>
            <pc:docMk/>
            <pc:sldMk cId="3613465257" sldId="279"/>
            <ac:spMk id="10" creationId="{5E1FEFA6-7D4F-4746-AE64-D4D52FE76DC2}"/>
          </ac:spMkLst>
        </pc:spChg>
        <pc:spChg chg="add">
          <ac:chgData name="Susan Pourciau" userId="c23f353b00be134f" providerId="LiveId" clId="{21A30056-D220-4AFD-83C0-FBABAF4F7CD6}" dt="2023-07-20T18:03:06.420" v="4419" actId="26606"/>
          <ac:spMkLst>
            <pc:docMk/>
            <pc:sldMk cId="3613465257" sldId="279"/>
            <ac:spMk id="12" creationId="{BF8DA3CF-9D4B-403A-9AD4-BB177DAB6CC1}"/>
          </ac:spMkLst>
        </pc:spChg>
      </pc:sldChg>
      <pc:sldChg chg="modSp new del mod">
        <pc:chgData name="Susan Pourciau" userId="c23f353b00be134f" providerId="LiveId" clId="{21A30056-D220-4AFD-83C0-FBABAF4F7CD6}" dt="2023-07-20T18:37:28.566" v="5578" actId="2696"/>
        <pc:sldMkLst>
          <pc:docMk/>
          <pc:sldMk cId="3918804971" sldId="280"/>
        </pc:sldMkLst>
        <pc:spChg chg="mod">
          <ac:chgData name="Susan Pourciau" userId="c23f353b00be134f" providerId="LiveId" clId="{21A30056-D220-4AFD-83C0-FBABAF4F7CD6}" dt="2023-07-20T17:50:16.399" v="4023" actId="13926"/>
          <ac:spMkLst>
            <pc:docMk/>
            <pc:sldMk cId="3918804971" sldId="280"/>
            <ac:spMk id="3" creationId="{B71CBB53-3C2F-8A3E-8E8A-EB659BE8BCE2}"/>
          </ac:spMkLst>
        </pc:spChg>
      </pc:sldChg>
      <pc:sldChg chg="addSp delSp add del mod ord">
        <pc:chgData name="Susan Pourciau" userId="c23f353b00be134f" providerId="LiveId" clId="{21A30056-D220-4AFD-83C0-FBABAF4F7CD6}" dt="2023-07-24T13:51:26.082" v="7096" actId="2696"/>
        <pc:sldMkLst>
          <pc:docMk/>
          <pc:sldMk cId="3168541163" sldId="281"/>
        </pc:sldMkLst>
        <pc:inkChg chg="add del">
          <ac:chgData name="Susan Pourciau" userId="c23f353b00be134f" providerId="LiveId" clId="{21A30056-D220-4AFD-83C0-FBABAF4F7CD6}" dt="2023-07-20T18:21:02.705" v="4848" actId="9405"/>
          <ac:inkMkLst>
            <pc:docMk/>
            <pc:sldMk cId="3168541163" sldId="281"/>
            <ac:inkMk id="2" creationId="{6CE3D04E-8690-4F53-E7CE-07FE52E5A0BD}"/>
          </ac:inkMkLst>
        </pc:inkChg>
        <pc:inkChg chg="add del">
          <ac:chgData name="Susan Pourciau" userId="c23f353b00be134f" providerId="LiveId" clId="{21A30056-D220-4AFD-83C0-FBABAF4F7CD6}" dt="2023-07-20T18:22:04.220" v="4859" actId="9405"/>
          <ac:inkMkLst>
            <pc:docMk/>
            <pc:sldMk cId="3168541163" sldId="281"/>
            <ac:inkMk id="3" creationId="{EEDC9213-31EB-9D07-DD6B-415CE4437A74}"/>
          </ac:inkMkLst>
        </pc:inkChg>
      </pc:sldChg>
      <pc:sldChg chg="addSp delSp add del mod ord">
        <pc:chgData name="Susan Pourciau" userId="c23f353b00be134f" providerId="LiveId" clId="{21A30056-D220-4AFD-83C0-FBABAF4F7CD6}" dt="2023-07-24T13:51:24.706" v="7095" actId="2696"/>
        <pc:sldMkLst>
          <pc:docMk/>
          <pc:sldMk cId="2031636311" sldId="282"/>
        </pc:sldMkLst>
        <pc:inkChg chg="add del">
          <ac:chgData name="Susan Pourciau" userId="c23f353b00be134f" providerId="LiveId" clId="{21A30056-D220-4AFD-83C0-FBABAF4F7CD6}" dt="2023-07-20T18:21:14.152" v="4851" actId="9405"/>
          <ac:inkMkLst>
            <pc:docMk/>
            <pc:sldMk cId="2031636311" sldId="282"/>
            <ac:inkMk id="2" creationId="{73156CF7-91D3-CFD9-B959-CA62EC17C356}"/>
          </ac:inkMkLst>
        </pc:inkChg>
        <pc:inkChg chg="add del">
          <ac:chgData name="Susan Pourciau" userId="c23f353b00be134f" providerId="LiveId" clId="{21A30056-D220-4AFD-83C0-FBABAF4F7CD6}" dt="2023-07-20T18:21:29.418" v="4853" actId="9405"/>
          <ac:inkMkLst>
            <pc:docMk/>
            <pc:sldMk cId="2031636311" sldId="282"/>
            <ac:inkMk id="3" creationId="{9B69B129-1B93-2BEF-2849-3AE6EE638BD4}"/>
          </ac:inkMkLst>
        </pc:inkChg>
        <pc:inkChg chg="add del">
          <ac:chgData name="Susan Pourciau" userId="c23f353b00be134f" providerId="LiveId" clId="{21A30056-D220-4AFD-83C0-FBABAF4F7CD6}" dt="2023-07-20T18:21:33.529" v="4855" actId="9405"/>
          <ac:inkMkLst>
            <pc:docMk/>
            <pc:sldMk cId="2031636311" sldId="282"/>
            <ac:inkMk id="5" creationId="{D784C2B5-1DB5-74D5-C426-0D44D0DBB771}"/>
          </ac:inkMkLst>
        </pc:inkChg>
        <pc:inkChg chg="add del">
          <ac:chgData name="Susan Pourciau" userId="c23f353b00be134f" providerId="LiveId" clId="{21A30056-D220-4AFD-83C0-FBABAF4F7CD6}" dt="2023-07-20T18:22:07.376" v="4860" actId="9405"/>
          <ac:inkMkLst>
            <pc:docMk/>
            <pc:sldMk cId="2031636311" sldId="282"/>
            <ac:inkMk id="6" creationId="{5A5DD1ED-842A-790F-5D5F-BCAE8C9E480A}"/>
          </ac:inkMkLst>
        </pc:inkChg>
      </pc:sldChg>
      <pc:sldChg chg="addSp delSp modSp new mod ord setBg">
        <pc:chgData name="Susan Pourciau" userId="c23f353b00be134f" providerId="LiveId" clId="{21A30056-D220-4AFD-83C0-FBABAF4F7CD6}" dt="2023-07-20T18:38:11.062" v="5594" actId="26606"/>
        <pc:sldMkLst>
          <pc:docMk/>
          <pc:sldMk cId="933972182" sldId="283"/>
        </pc:sldMkLst>
        <pc:spChg chg="mod">
          <ac:chgData name="Susan Pourciau" userId="c23f353b00be134f" providerId="LiveId" clId="{21A30056-D220-4AFD-83C0-FBABAF4F7CD6}" dt="2023-07-20T18:38:11.062" v="5594" actId="26606"/>
          <ac:spMkLst>
            <pc:docMk/>
            <pc:sldMk cId="933972182" sldId="283"/>
            <ac:spMk id="2" creationId="{C182CAED-F82E-20D8-2EF7-FDBEEB13088D}"/>
          </ac:spMkLst>
        </pc:spChg>
        <pc:spChg chg="add del mod">
          <ac:chgData name="Susan Pourciau" userId="c23f353b00be134f" providerId="LiveId" clId="{21A30056-D220-4AFD-83C0-FBABAF4F7CD6}" dt="2023-07-20T18:38:11.062" v="5594" actId="26606"/>
          <ac:spMkLst>
            <pc:docMk/>
            <pc:sldMk cId="933972182" sldId="283"/>
            <ac:spMk id="3" creationId="{672061CE-A9C4-C8F5-1893-648E10A23953}"/>
          </ac:spMkLst>
        </pc:spChg>
        <pc:spChg chg="add">
          <ac:chgData name="Susan Pourciau" userId="c23f353b00be134f" providerId="LiveId" clId="{21A30056-D220-4AFD-83C0-FBABAF4F7CD6}" dt="2023-07-20T18:38:11.062" v="5594" actId="26606"/>
          <ac:spMkLst>
            <pc:docMk/>
            <pc:sldMk cId="933972182" sldId="283"/>
            <ac:spMk id="8" creationId="{EFF9146B-4CCD-4CDB-AB9C-458005307E6F}"/>
          </ac:spMkLst>
        </pc:spChg>
        <pc:spChg chg="add del">
          <ac:chgData name="Susan Pourciau" userId="c23f353b00be134f" providerId="LiveId" clId="{21A30056-D220-4AFD-83C0-FBABAF4F7CD6}" dt="2023-07-20T18:38:11.055" v="5593" actId="26606"/>
          <ac:spMkLst>
            <pc:docMk/>
            <pc:sldMk cId="933972182" sldId="283"/>
            <ac:spMk id="9" creationId="{ECD538B8-489B-407A-A760-436DB4C563CC}"/>
          </ac:spMkLst>
        </pc:spChg>
        <pc:spChg chg="add">
          <ac:chgData name="Susan Pourciau" userId="c23f353b00be134f" providerId="LiveId" clId="{21A30056-D220-4AFD-83C0-FBABAF4F7CD6}" dt="2023-07-20T18:38:11.062" v="5594" actId="26606"/>
          <ac:spMkLst>
            <pc:docMk/>
            <pc:sldMk cId="933972182" sldId="283"/>
            <ac:spMk id="10" creationId="{5E1FEFA6-7D4F-4746-AE64-D4D52FE76DC2}"/>
          </ac:spMkLst>
        </pc:spChg>
        <pc:spChg chg="add">
          <ac:chgData name="Susan Pourciau" userId="c23f353b00be134f" providerId="LiveId" clId="{21A30056-D220-4AFD-83C0-FBABAF4F7CD6}" dt="2023-07-20T18:38:11.062" v="5594" actId="26606"/>
          <ac:spMkLst>
            <pc:docMk/>
            <pc:sldMk cId="933972182" sldId="283"/>
            <ac:spMk id="11" creationId="{672061CE-A9C4-C8F5-1893-648E10A23953}"/>
          </ac:spMkLst>
        </pc:spChg>
        <pc:spChg chg="add">
          <ac:chgData name="Susan Pourciau" userId="c23f353b00be134f" providerId="LiveId" clId="{21A30056-D220-4AFD-83C0-FBABAF4F7CD6}" dt="2023-07-20T18:38:11.062" v="5594" actId="26606"/>
          <ac:spMkLst>
            <pc:docMk/>
            <pc:sldMk cId="933972182" sldId="283"/>
            <ac:spMk id="12" creationId="{BF8DA3CF-9D4B-403A-9AD4-BB177DAB6CC1}"/>
          </ac:spMkLst>
        </pc:spChg>
        <pc:graphicFrameChg chg="add del">
          <ac:chgData name="Susan Pourciau" userId="c23f353b00be134f" providerId="LiveId" clId="{21A30056-D220-4AFD-83C0-FBABAF4F7CD6}" dt="2023-07-20T18:38:11.055" v="5593" actId="26606"/>
          <ac:graphicFrameMkLst>
            <pc:docMk/>
            <pc:sldMk cId="933972182" sldId="283"/>
            <ac:graphicFrameMk id="5" creationId="{C5669555-7758-67AC-4384-F4908FEA6357}"/>
          </ac:graphicFrameMkLst>
        </pc:graphicFrameChg>
      </pc:sldChg>
      <pc:sldChg chg="addSp delSp add del setBg delDesignElem">
        <pc:chgData name="Susan Pourciau" userId="c23f353b00be134f" providerId="LiveId" clId="{21A30056-D220-4AFD-83C0-FBABAF4F7CD6}" dt="2023-07-20T18:44:18.941" v="5724"/>
        <pc:sldMkLst>
          <pc:docMk/>
          <pc:sldMk cId="855124822" sldId="284"/>
        </pc:sldMkLst>
        <pc:spChg chg="add del">
          <ac:chgData name="Susan Pourciau" userId="c23f353b00be134f" providerId="LiveId" clId="{21A30056-D220-4AFD-83C0-FBABAF4F7CD6}" dt="2023-07-20T18:44:18.941" v="5724"/>
          <ac:spMkLst>
            <pc:docMk/>
            <pc:sldMk cId="855124822" sldId="284"/>
            <ac:spMk id="8" creationId="{4FEFA976-0132-4AF3-B3A3-B2D1C89C6E30}"/>
          </ac:spMkLst>
        </pc:spChg>
        <pc:spChg chg="add del">
          <ac:chgData name="Susan Pourciau" userId="c23f353b00be134f" providerId="LiveId" clId="{21A30056-D220-4AFD-83C0-FBABAF4F7CD6}" dt="2023-07-20T18:44:18.941" v="5724"/>
          <ac:spMkLst>
            <pc:docMk/>
            <pc:sldMk cId="855124822" sldId="284"/>
            <ac:spMk id="10" creationId="{65BA7CAF-5EE9-4EEE-9E12-B2CECCB94D62}"/>
          </ac:spMkLst>
        </pc:spChg>
        <pc:spChg chg="add del">
          <ac:chgData name="Susan Pourciau" userId="c23f353b00be134f" providerId="LiveId" clId="{21A30056-D220-4AFD-83C0-FBABAF4F7CD6}" dt="2023-07-20T18:44:18.941" v="5724"/>
          <ac:spMkLst>
            <pc:docMk/>
            <pc:sldMk cId="855124822" sldId="284"/>
            <ac:spMk id="12" creationId="{EC199F73-795E-469A-AF4B-13FA2C7AB76F}"/>
          </ac:spMkLst>
        </pc:spChg>
      </pc:sldChg>
      <pc:sldChg chg="modSp add mod ord">
        <pc:chgData name="Susan Pourciau" userId="c23f353b00be134f" providerId="LiveId" clId="{21A30056-D220-4AFD-83C0-FBABAF4F7CD6}" dt="2023-07-20T18:56:00.319" v="6881" actId="20577"/>
        <pc:sldMkLst>
          <pc:docMk/>
          <pc:sldMk cId="4116463262" sldId="284"/>
        </pc:sldMkLst>
        <pc:spChg chg="mod">
          <ac:chgData name="Susan Pourciau" userId="c23f353b00be134f" providerId="LiveId" clId="{21A30056-D220-4AFD-83C0-FBABAF4F7CD6}" dt="2023-07-20T18:56:00.319" v="6881" actId="20577"/>
          <ac:spMkLst>
            <pc:docMk/>
            <pc:sldMk cId="4116463262" sldId="284"/>
            <ac:spMk id="2" creationId="{F0551791-C595-700F-0613-A058114232EC}"/>
          </ac:spMkLst>
        </pc:spChg>
      </pc:sldChg>
      <pc:sldChg chg="new del">
        <pc:chgData name="Susan Pourciau" userId="c23f353b00be134f" providerId="LiveId" clId="{21A30056-D220-4AFD-83C0-FBABAF4F7CD6}" dt="2023-07-20T18:44:11.138" v="5721" actId="680"/>
        <pc:sldMkLst>
          <pc:docMk/>
          <pc:sldMk cId="4129708675" sldId="284"/>
        </pc:sldMkLst>
      </pc:sldChg>
      <pc:sldChg chg="addSp delSp modSp new mod setBg">
        <pc:chgData name="Susan Pourciau" userId="c23f353b00be134f" providerId="LiveId" clId="{21A30056-D220-4AFD-83C0-FBABAF4F7CD6}" dt="2023-07-20T19:02:15.536" v="7074" actId="20577"/>
        <pc:sldMkLst>
          <pc:docMk/>
          <pc:sldMk cId="594492842" sldId="285"/>
        </pc:sldMkLst>
        <pc:spChg chg="mod">
          <ac:chgData name="Susan Pourciau" userId="c23f353b00be134f" providerId="LiveId" clId="{21A30056-D220-4AFD-83C0-FBABAF4F7CD6}" dt="2023-07-20T18:55:11.920" v="6871" actId="26606"/>
          <ac:spMkLst>
            <pc:docMk/>
            <pc:sldMk cId="594492842" sldId="285"/>
            <ac:spMk id="2" creationId="{02095F02-D8F6-90BC-5FA2-3B0C0B52917C}"/>
          </ac:spMkLst>
        </pc:spChg>
        <pc:spChg chg="mod">
          <ac:chgData name="Susan Pourciau" userId="c23f353b00be134f" providerId="LiveId" clId="{21A30056-D220-4AFD-83C0-FBABAF4F7CD6}" dt="2023-07-20T19:02:15.536" v="7074" actId="20577"/>
          <ac:spMkLst>
            <pc:docMk/>
            <pc:sldMk cId="594492842" sldId="285"/>
            <ac:spMk id="3" creationId="{732B705C-67A2-4D4C-B4A5-DF629791DC36}"/>
          </ac:spMkLst>
        </pc:spChg>
        <pc:spChg chg="add del">
          <ac:chgData name="Susan Pourciau" userId="c23f353b00be134f" providerId="LiveId" clId="{21A30056-D220-4AFD-83C0-FBABAF4F7CD6}" dt="2023-07-20T18:55:11.920" v="6871" actId="26606"/>
          <ac:spMkLst>
            <pc:docMk/>
            <pc:sldMk cId="594492842" sldId="285"/>
            <ac:spMk id="8" creationId="{EFF9146B-4CCD-4CDB-AB9C-458005307E6F}"/>
          </ac:spMkLst>
        </pc:spChg>
        <pc:spChg chg="add del">
          <ac:chgData name="Susan Pourciau" userId="c23f353b00be134f" providerId="LiveId" clId="{21A30056-D220-4AFD-83C0-FBABAF4F7CD6}" dt="2023-07-20T18:55:11.920" v="6871" actId="26606"/>
          <ac:spMkLst>
            <pc:docMk/>
            <pc:sldMk cId="594492842" sldId="285"/>
            <ac:spMk id="10" creationId="{5E1FEFA6-7D4F-4746-AE64-D4D52FE76DC2}"/>
          </ac:spMkLst>
        </pc:spChg>
        <pc:spChg chg="add del">
          <ac:chgData name="Susan Pourciau" userId="c23f353b00be134f" providerId="LiveId" clId="{21A30056-D220-4AFD-83C0-FBABAF4F7CD6}" dt="2023-07-20T18:55:11.920" v="6871" actId="26606"/>
          <ac:spMkLst>
            <pc:docMk/>
            <pc:sldMk cId="594492842" sldId="285"/>
            <ac:spMk id="12" creationId="{BF8DA3CF-9D4B-403A-9AD4-BB177DAB6CC1}"/>
          </ac:spMkLst>
        </pc:spChg>
        <pc:spChg chg="add">
          <ac:chgData name="Susan Pourciau" userId="c23f353b00be134f" providerId="LiveId" clId="{21A30056-D220-4AFD-83C0-FBABAF4F7CD6}" dt="2023-07-20T18:55:11.920" v="6871" actId="26606"/>
          <ac:spMkLst>
            <pc:docMk/>
            <pc:sldMk cId="594492842" sldId="285"/>
            <ac:spMk id="17" creationId="{A9CD6474-47AA-4D47-AF35-32FA3089BDD1}"/>
          </ac:spMkLst>
        </pc:spChg>
        <pc:spChg chg="add">
          <ac:chgData name="Susan Pourciau" userId="c23f353b00be134f" providerId="LiveId" clId="{21A30056-D220-4AFD-83C0-FBABAF4F7CD6}" dt="2023-07-20T18:55:11.920" v="6871" actId="26606"/>
          <ac:spMkLst>
            <pc:docMk/>
            <pc:sldMk cId="594492842" sldId="285"/>
            <ac:spMk id="19" creationId="{5E1FEFA6-7D4F-4746-AE64-D4D52FE76DC2}"/>
          </ac:spMkLst>
        </pc:spChg>
        <pc:spChg chg="add">
          <ac:chgData name="Susan Pourciau" userId="c23f353b00be134f" providerId="LiveId" clId="{21A30056-D220-4AFD-83C0-FBABAF4F7CD6}" dt="2023-07-20T18:55:11.920" v="6871" actId="26606"/>
          <ac:spMkLst>
            <pc:docMk/>
            <pc:sldMk cId="594492842" sldId="285"/>
            <ac:spMk id="21" creationId="{BF8DA3CF-9D4B-403A-9AD4-BB177DAB6CC1}"/>
          </ac:spMkLst>
        </pc:spChg>
      </pc:sldChg>
      <pc:sldChg chg="addSp delSp modSp new mod setBg">
        <pc:chgData name="Susan Pourciau" userId="c23f353b00be134f" providerId="LiveId" clId="{21A30056-D220-4AFD-83C0-FBABAF4F7CD6}" dt="2023-07-20T18:59:57.719" v="6999" actId="20577"/>
        <pc:sldMkLst>
          <pc:docMk/>
          <pc:sldMk cId="252578331" sldId="286"/>
        </pc:sldMkLst>
        <pc:spChg chg="mod">
          <ac:chgData name="Susan Pourciau" userId="c23f353b00be134f" providerId="LiveId" clId="{21A30056-D220-4AFD-83C0-FBABAF4F7CD6}" dt="2023-07-20T18:54:47.129" v="6868" actId="26606"/>
          <ac:spMkLst>
            <pc:docMk/>
            <pc:sldMk cId="252578331" sldId="286"/>
            <ac:spMk id="2" creationId="{5BAC25A2-2359-98A4-CD86-88714D7D48C1}"/>
          </ac:spMkLst>
        </pc:spChg>
        <pc:spChg chg="del mod">
          <ac:chgData name="Susan Pourciau" userId="c23f353b00be134f" providerId="LiveId" clId="{21A30056-D220-4AFD-83C0-FBABAF4F7CD6}" dt="2023-07-20T18:54:47.129" v="6868" actId="26606"/>
          <ac:spMkLst>
            <pc:docMk/>
            <pc:sldMk cId="252578331" sldId="286"/>
            <ac:spMk id="3" creationId="{EBCD3C83-680D-814C-1F99-F44B9CFF3B60}"/>
          </ac:spMkLst>
        </pc:spChg>
        <pc:spChg chg="add">
          <ac:chgData name="Susan Pourciau" userId="c23f353b00be134f" providerId="LiveId" clId="{21A30056-D220-4AFD-83C0-FBABAF4F7CD6}" dt="2023-07-20T18:54:47.129" v="6868" actId="26606"/>
          <ac:spMkLst>
            <pc:docMk/>
            <pc:sldMk cId="252578331" sldId="286"/>
            <ac:spMk id="9" creationId="{ECD538B8-489B-407A-A760-436DB4C563CC}"/>
          </ac:spMkLst>
        </pc:spChg>
        <pc:graphicFrameChg chg="add mod">
          <ac:chgData name="Susan Pourciau" userId="c23f353b00be134f" providerId="LiveId" clId="{21A30056-D220-4AFD-83C0-FBABAF4F7CD6}" dt="2023-07-20T18:59:57.719" v="6999" actId="20577"/>
          <ac:graphicFrameMkLst>
            <pc:docMk/>
            <pc:sldMk cId="252578331" sldId="286"/>
            <ac:graphicFrameMk id="5" creationId="{94D57355-50C7-4FAC-2868-EB3DAB676F5D}"/>
          </ac:graphicFrameMkLst>
        </pc:graphicFrameChg>
      </pc:sldChg>
      <pc:sldChg chg="addSp delSp modSp new mod setBg">
        <pc:chgData name="Susan Pourciau" userId="c23f353b00be134f" providerId="LiveId" clId="{21A30056-D220-4AFD-83C0-FBABAF4F7CD6}" dt="2023-07-24T13:53:05.965" v="7121" actId="26606"/>
        <pc:sldMkLst>
          <pc:docMk/>
          <pc:sldMk cId="4253740878" sldId="287"/>
        </pc:sldMkLst>
        <pc:spChg chg="del">
          <ac:chgData name="Susan Pourciau" userId="c23f353b00be134f" providerId="LiveId" clId="{21A30056-D220-4AFD-83C0-FBABAF4F7CD6}" dt="2023-07-24T13:51:47.667" v="7106" actId="478"/>
          <ac:spMkLst>
            <pc:docMk/>
            <pc:sldMk cId="4253740878" sldId="287"/>
            <ac:spMk id="2" creationId="{208800B9-B9E9-B9AF-630C-92FAFCEF4205}"/>
          </ac:spMkLst>
        </pc:spChg>
        <pc:spChg chg="add del">
          <ac:chgData name="Susan Pourciau" userId="c23f353b00be134f" providerId="LiveId" clId="{21A30056-D220-4AFD-83C0-FBABAF4F7CD6}" dt="2023-07-24T13:51:43.674" v="7103"/>
          <ac:spMkLst>
            <pc:docMk/>
            <pc:sldMk cId="4253740878" sldId="287"/>
            <ac:spMk id="3" creationId="{5290AB72-DC47-A5D5-2B5D-1A1FB5EFE54F}"/>
          </ac:spMkLst>
        </pc:spChg>
        <pc:spChg chg="add del mod">
          <ac:chgData name="Susan Pourciau" userId="c23f353b00be134f" providerId="LiveId" clId="{21A30056-D220-4AFD-83C0-FBABAF4F7CD6}" dt="2023-07-24T13:52:10.244" v="7109"/>
          <ac:spMkLst>
            <pc:docMk/>
            <pc:sldMk cId="4253740878" sldId="287"/>
            <ac:spMk id="9" creationId="{3F62A3C1-12A5-C7DB-1FD2-217FD113831E}"/>
          </ac:spMkLst>
        </pc:spChg>
        <pc:spChg chg="add">
          <ac:chgData name="Susan Pourciau" userId="c23f353b00be134f" providerId="LiveId" clId="{21A30056-D220-4AFD-83C0-FBABAF4F7CD6}" dt="2023-07-24T13:53:05.965" v="7121" actId="26606"/>
          <ac:spMkLst>
            <pc:docMk/>
            <pc:sldMk cId="4253740878" sldId="287"/>
            <ac:spMk id="16" creationId="{3F5ED762-87A9-4432-9372-C63D1D399981}"/>
          </ac:spMkLst>
        </pc:spChg>
        <pc:spChg chg="add">
          <ac:chgData name="Susan Pourciau" userId="c23f353b00be134f" providerId="LiveId" clId="{21A30056-D220-4AFD-83C0-FBABAF4F7CD6}" dt="2023-07-24T13:53:05.965" v="7121" actId="26606"/>
          <ac:spMkLst>
            <pc:docMk/>
            <pc:sldMk cId="4253740878" sldId="287"/>
            <ac:spMk id="18" creationId="{C227E7CE-3860-417D-BFB8-9C0D915E124A}"/>
          </ac:spMkLst>
        </pc:spChg>
        <pc:spChg chg="add">
          <ac:chgData name="Susan Pourciau" userId="c23f353b00be134f" providerId="LiveId" clId="{21A30056-D220-4AFD-83C0-FBABAF4F7CD6}" dt="2023-07-24T13:53:05.965" v="7121" actId="26606"/>
          <ac:spMkLst>
            <pc:docMk/>
            <pc:sldMk cId="4253740878" sldId="287"/>
            <ac:spMk id="20" creationId="{80A728F4-0AE8-41AC-91AF-ECA038ACF695}"/>
          </ac:spMkLst>
        </pc:spChg>
        <pc:picChg chg="add del mod">
          <ac:chgData name="Susan Pourciau" userId="c23f353b00be134f" providerId="LiveId" clId="{21A30056-D220-4AFD-83C0-FBABAF4F7CD6}" dt="2023-07-24T13:51:39.742" v="7102"/>
          <ac:picMkLst>
            <pc:docMk/>
            <pc:sldMk cId="4253740878" sldId="287"/>
            <ac:picMk id="5" creationId="{C88E6EC7-6297-9E71-F3CC-CD0DE833B955}"/>
          </ac:picMkLst>
        </pc:picChg>
        <pc:picChg chg="add del mod">
          <ac:chgData name="Susan Pourciau" userId="c23f353b00be134f" providerId="LiveId" clId="{21A30056-D220-4AFD-83C0-FBABAF4F7CD6}" dt="2023-07-24T13:51:55.985" v="7108" actId="478"/>
          <ac:picMkLst>
            <pc:docMk/>
            <pc:sldMk cId="4253740878" sldId="287"/>
            <ac:picMk id="7" creationId="{E94C8FE8-AAFF-7677-3855-020C4C1C1881}"/>
          </ac:picMkLst>
        </pc:picChg>
        <pc:picChg chg="add mod">
          <ac:chgData name="Susan Pourciau" userId="c23f353b00be134f" providerId="LiveId" clId="{21A30056-D220-4AFD-83C0-FBABAF4F7CD6}" dt="2023-07-24T13:53:05.965" v="7121" actId="26606"/>
          <ac:picMkLst>
            <pc:docMk/>
            <pc:sldMk cId="4253740878" sldId="287"/>
            <ac:picMk id="11" creationId="{78A74D80-C2A2-C8D4-63BB-51BD20FF30C7}"/>
          </ac:picMkLst>
        </pc:picChg>
      </pc:sldChg>
      <pc:sldChg chg="addSp delSp modSp new mod ord setBg">
        <pc:chgData name="Susan Pourciau" userId="c23f353b00be134f" providerId="LiveId" clId="{21A30056-D220-4AFD-83C0-FBABAF4F7CD6}" dt="2023-07-24T13:56:42.499" v="7182"/>
        <pc:sldMkLst>
          <pc:docMk/>
          <pc:sldMk cId="4239149003" sldId="288"/>
        </pc:sldMkLst>
        <pc:spChg chg="del">
          <ac:chgData name="Susan Pourciau" userId="c23f353b00be134f" providerId="LiveId" clId="{21A30056-D220-4AFD-83C0-FBABAF4F7CD6}" dt="2023-07-24T13:52:44.350" v="7115" actId="478"/>
          <ac:spMkLst>
            <pc:docMk/>
            <pc:sldMk cId="4239149003" sldId="288"/>
            <ac:spMk id="2" creationId="{165A0E74-8EBA-F8A9-AC4B-509BEBC628B1}"/>
          </ac:spMkLst>
        </pc:spChg>
        <pc:spChg chg="del">
          <ac:chgData name="Susan Pourciau" userId="c23f353b00be134f" providerId="LiveId" clId="{21A30056-D220-4AFD-83C0-FBABAF4F7CD6}" dt="2023-07-24T13:52:57.257" v="7116"/>
          <ac:spMkLst>
            <pc:docMk/>
            <pc:sldMk cId="4239149003" sldId="288"/>
            <ac:spMk id="3" creationId="{7F25B3C7-0D0E-F336-C170-F604180FEB7B}"/>
          </ac:spMkLst>
        </pc:spChg>
        <pc:spChg chg="add">
          <ac:chgData name="Susan Pourciau" userId="c23f353b00be134f" providerId="LiveId" clId="{21A30056-D220-4AFD-83C0-FBABAF4F7CD6}" dt="2023-07-24T13:53:10.076" v="7122" actId="26606"/>
          <ac:spMkLst>
            <pc:docMk/>
            <pc:sldMk cId="4239149003" sldId="288"/>
            <ac:spMk id="10" creationId="{3F5ED762-87A9-4432-9372-C63D1D399981}"/>
          </ac:spMkLst>
        </pc:spChg>
        <pc:spChg chg="add">
          <ac:chgData name="Susan Pourciau" userId="c23f353b00be134f" providerId="LiveId" clId="{21A30056-D220-4AFD-83C0-FBABAF4F7CD6}" dt="2023-07-24T13:53:10.076" v="7122" actId="26606"/>
          <ac:spMkLst>
            <pc:docMk/>
            <pc:sldMk cId="4239149003" sldId="288"/>
            <ac:spMk id="12" creationId="{C227E7CE-3860-417D-BFB8-9C0D915E124A}"/>
          </ac:spMkLst>
        </pc:spChg>
        <pc:spChg chg="add">
          <ac:chgData name="Susan Pourciau" userId="c23f353b00be134f" providerId="LiveId" clId="{21A30056-D220-4AFD-83C0-FBABAF4F7CD6}" dt="2023-07-24T13:53:10.076" v="7122" actId="26606"/>
          <ac:spMkLst>
            <pc:docMk/>
            <pc:sldMk cId="4239149003" sldId="288"/>
            <ac:spMk id="14" creationId="{80A728F4-0AE8-41AC-91AF-ECA038ACF695}"/>
          </ac:spMkLst>
        </pc:spChg>
        <pc:picChg chg="add mod">
          <ac:chgData name="Susan Pourciau" userId="c23f353b00be134f" providerId="LiveId" clId="{21A30056-D220-4AFD-83C0-FBABAF4F7CD6}" dt="2023-07-24T13:53:10.076" v="7122" actId="26606"/>
          <ac:picMkLst>
            <pc:docMk/>
            <pc:sldMk cId="4239149003" sldId="288"/>
            <ac:picMk id="5" creationId="{6DC90033-B4D0-93EC-3B61-0D4C72DE156E}"/>
          </ac:picMkLst>
        </pc:picChg>
      </pc:sldChg>
      <pc:sldChg chg="addSp delSp modSp new mod setBg">
        <pc:chgData name="Susan Pourciau" userId="c23f353b00be134f" providerId="LiveId" clId="{21A30056-D220-4AFD-83C0-FBABAF4F7CD6}" dt="2023-07-24T13:53:59.714" v="7131" actId="26606"/>
        <pc:sldMkLst>
          <pc:docMk/>
          <pc:sldMk cId="1915507333" sldId="289"/>
        </pc:sldMkLst>
        <pc:spChg chg="del">
          <ac:chgData name="Susan Pourciau" userId="c23f353b00be134f" providerId="LiveId" clId="{21A30056-D220-4AFD-83C0-FBABAF4F7CD6}" dt="2023-07-24T13:53:44.625" v="7125" actId="478"/>
          <ac:spMkLst>
            <pc:docMk/>
            <pc:sldMk cId="1915507333" sldId="289"/>
            <ac:spMk id="2" creationId="{B6D6177A-C3E7-757C-E275-2DDC9EF73DB4}"/>
          </ac:spMkLst>
        </pc:spChg>
        <pc:spChg chg="del">
          <ac:chgData name="Susan Pourciau" userId="c23f353b00be134f" providerId="LiveId" clId="{21A30056-D220-4AFD-83C0-FBABAF4F7CD6}" dt="2023-07-24T13:53:56.052" v="7126"/>
          <ac:spMkLst>
            <pc:docMk/>
            <pc:sldMk cId="1915507333" sldId="289"/>
            <ac:spMk id="3" creationId="{55B3435F-F4B6-F52C-B2E7-343F38BFEBE2}"/>
          </ac:spMkLst>
        </pc:spChg>
        <pc:spChg chg="add del">
          <ac:chgData name="Susan Pourciau" userId="c23f353b00be134f" providerId="LiveId" clId="{21A30056-D220-4AFD-83C0-FBABAF4F7CD6}" dt="2023-07-24T13:53:59.709" v="7130" actId="26606"/>
          <ac:spMkLst>
            <pc:docMk/>
            <pc:sldMk cId="1915507333" sldId="289"/>
            <ac:spMk id="10" creationId="{3F5ED762-87A9-4432-9372-C63D1D399981}"/>
          </ac:spMkLst>
        </pc:spChg>
        <pc:spChg chg="add del">
          <ac:chgData name="Susan Pourciau" userId="c23f353b00be134f" providerId="LiveId" clId="{21A30056-D220-4AFD-83C0-FBABAF4F7CD6}" dt="2023-07-24T13:53:59.709" v="7130" actId="26606"/>
          <ac:spMkLst>
            <pc:docMk/>
            <pc:sldMk cId="1915507333" sldId="289"/>
            <ac:spMk id="12" creationId="{C227E7CE-3860-417D-BFB8-9C0D915E124A}"/>
          </ac:spMkLst>
        </pc:spChg>
        <pc:spChg chg="add del">
          <ac:chgData name="Susan Pourciau" userId="c23f353b00be134f" providerId="LiveId" clId="{21A30056-D220-4AFD-83C0-FBABAF4F7CD6}" dt="2023-07-24T13:53:59.709" v="7130" actId="26606"/>
          <ac:spMkLst>
            <pc:docMk/>
            <pc:sldMk cId="1915507333" sldId="289"/>
            <ac:spMk id="14" creationId="{80A728F4-0AE8-41AC-91AF-ECA038ACF695}"/>
          </ac:spMkLst>
        </pc:spChg>
        <pc:spChg chg="add">
          <ac:chgData name="Susan Pourciau" userId="c23f353b00be134f" providerId="LiveId" clId="{21A30056-D220-4AFD-83C0-FBABAF4F7CD6}" dt="2023-07-24T13:53:59.714" v="7131" actId="26606"/>
          <ac:spMkLst>
            <pc:docMk/>
            <pc:sldMk cId="1915507333" sldId="289"/>
            <ac:spMk id="16" creationId="{1ED52943-D9A6-4232-B4BE-53FAACC5C030}"/>
          </ac:spMkLst>
        </pc:spChg>
        <pc:spChg chg="add">
          <ac:chgData name="Susan Pourciau" userId="c23f353b00be134f" providerId="LiveId" clId="{21A30056-D220-4AFD-83C0-FBABAF4F7CD6}" dt="2023-07-24T13:53:59.714" v="7131" actId="26606"/>
          <ac:spMkLst>
            <pc:docMk/>
            <pc:sldMk cId="1915507333" sldId="289"/>
            <ac:spMk id="17" creationId="{DDC2CCCE-4BDA-4775-BF98-9E9AA024F3B8}"/>
          </ac:spMkLst>
        </pc:spChg>
        <pc:picChg chg="add mod">
          <ac:chgData name="Susan Pourciau" userId="c23f353b00be134f" providerId="LiveId" clId="{21A30056-D220-4AFD-83C0-FBABAF4F7CD6}" dt="2023-07-24T13:53:59.714" v="7131" actId="26606"/>
          <ac:picMkLst>
            <pc:docMk/>
            <pc:sldMk cId="1915507333" sldId="289"/>
            <ac:picMk id="5" creationId="{DBCFBBD9-0E7B-8AFB-F2BF-7B26DFEDBFF1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1D88D-4022-49C2-BE7B-BEAB9438035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3734C65-5C26-4B66-901E-8BF6C166B34A}">
      <dgm:prSet/>
      <dgm:spPr/>
      <dgm:t>
        <a:bodyPr/>
        <a:lstStyle/>
        <a:p>
          <a:r>
            <a:rPr lang="en-US"/>
            <a:t>Introduce new processes</a:t>
          </a:r>
        </a:p>
      </dgm:t>
    </dgm:pt>
    <dgm:pt modelId="{1711CDB5-EF73-4AAC-8ADE-DCFE2B1929A4}" type="parTrans" cxnId="{70B09DD4-440E-47FF-B50F-54FBD2406551}">
      <dgm:prSet/>
      <dgm:spPr/>
      <dgm:t>
        <a:bodyPr/>
        <a:lstStyle/>
        <a:p>
          <a:endParaRPr lang="en-US"/>
        </a:p>
      </dgm:t>
    </dgm:pt>
    <dgm:pt modelId="{1C7E41C7-16A8-4BC8-987B-28A17CD88347}" type="sibTrans" cxnId="{70B09DD4-440E-47FF-B50F-54FBD2406551}">
      <dgm:prSet/>
      <dgm:spPr/>
      <dgm:t>
        <a:bodyPr/>
        <a:lstStyle/>
        <a:p>
          <a:endParaRPr lang="en-US"/>
        </a:p>
      </dgm:t>
    </dgm:pt>
    <dgm:pt modelId="{26DE6B6D-2C7D-490B-B41A-C613DA690059}">
      <dgm:prSet/>
      <dgm:spPr/>
      <dgm:t>
        <a:bodyPr/>
        <a:lstStyle/>
        <a:p>
          <a:r>
            <a:rPr lang="en-US"/>
            <a:t>Provide direction</a:t>
          </a:r>
        </a:p>
      </dgm:t>
    </dgm:pt>
    <dgm:pt modelId="{98E82956-C882-4013-9D06-D4DBB644C80F}" type="parTrans" cxnId="{748E11A2-D97B-4903-9A6A-7A054D9655B7}">
      <dgm:prSet/>
      <dgm:spPr/>
      <dgm:t>
        <a:bodyPr/>
        <a:lstStyle/>
        <a:p>
          <a:endParaRPr lang="en-US"/>
        </a:p>
      </dgm:t>
    </dgm:pt>
    <dgm:pt modelId="{DE429273-48F8-41AF-90AA-497D96E04A4F}" type="sibTrans" cxnId="{748E11A2-D97B-4903-9A6A-7A054D9655B7}">
      <dgm:prSet/>
      <dgm:spPr/>
      <dgm:t>
        <a:bodyPr/>
        <a:lstStyle/>
        <a:p>
          <a:endParaRPr lang="en-US"/>
        </a:p>
      </dgm:t>
    </dgm:pt>
    <dgm:pt modelId="{B5F003DB-26FC-4D51-92F4-5AD38605A8D3}">
      <dgm:prSet/>
      <dgm:spPr/>
      <dgm:t>
        <a:bodyPr/>
        <a:lstStyle/>
        <a:p>
          <a:r>
            <a:rPr lang="en-US"/>
            <a:t>Answer questions</a:t>
          </a:r>
        </a:p>
      </dgm:t>
    </dgm:pt>
    <dgm:pt modelId="{40DD8D67-F0A5-438E-8503-E6AD14E288B9}" type="parTrans" cxnId="{C3DC8B4F-BDAB-4A6B-B032-952BA5B17E0A}">
      <dgm:prSet/>
      <dgm:spPr/>
      <dgm:t>
        <a:bodyPr/>
        <a:lstStyle/>
        <a:p>
          <a:endParaRPr lang="en-US"/>
        </a:p>
      </dgm:t>
    </dgm:pt>
    <dgm:pt modelId="{101ED0F6-428E-45D4-AABB-3949E1718E0B}" type="sibTrans" cxnId="{C3DC8B4F-BDAB-4A6B-B032-952BA5B17E0A}">
      <dgm:prSet/>
      <dgm:spPr/>
      <dgm:t>
        <a:bodyPr/>
        <a:lstStyle/>
        <a:p>
          <a:endParaRPr lang="en-US"/>
        </a:p>
      </dgm:t>
    </dgm:pt>
    <dgm:pt modelId="{41F0A2B4-2219-42E7-ABD2-4DED469F863C}" type="pres">
      <dgm:prSet presAssocID="{AAA1D88D-4022-49C2-BE7B-BEAB9438035E}" presName="root" presStyleCnt="0">
        <dgm:presLayoutVars>
          <dgm:dir/>
          <dgm:resizeHandles val="exact"/>
        </dgm:presLayoutVars>
      </dgm:prSet>
      <dgm:spPr/>
    </dgm:pt>
    <dgm:pt modelId="{D387A637-04F1-4096-B45A-E3802592BDB3}" type="pres">
      <dgm:prSet presAssocID="{D3734C65-5C26-4B66-901E-8BF6C166B34A}" presName="compNode" presStyleCnt="0"/>
      <dgm:spPr/>
    </dgm:pt>
    <dgm:pt modelId="{A0F6CE36-C6EF-42F6-B428-6100BC2BAF6F}" type="pres">
      <dgm:prSet presAssocID="{D3734C65-5C26-4B66-901E-8BF6C166B34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6C2F2144-072C-41B4-B9B5-8819D36065D8}" type="pres">
      <dgm:prSet presAssocID="{D3734C65-5C26-4B66-901E-8BF6C166B34A}" presName="spaceRect" presStyleCnt="0"/>
      <dgm:spPr/>
    </dgm:pt>
    <dgm:pt modelId="{AB729C77-D8A4-4BB9-BE02-4902288F6377}" type="pres">
      <dgm:prSet presAssocID="{D3734C65-5C26-4B66-901E-8BF6C166B34A}" presName="textRect" presStyleLbl="revTx" presStyleIdx="0" presStyleCnt="3">
        <dgm:presLayoutVars>
          <dgm:chMax val="1"/>
          <dgm:chPref val="1"/>
        </dgm:presLayoutVars>
      </dgm:prSet>
      <dgm:spPr/>
    </dgm:pt>
    <dgm:pt modelId="{AE16DBA4-839E-4631-B796-026F32E5CBB8}" type="pres">
      <dgm:prSet presAssocID="{1C7E41C7-16A8-4BC8-987B-28A17CD88347}" presName="sibTrans" presStyleCnt="0"/>
      <dgm:spPr/>
    </dgm:pt>
    <dgm:pt modelId="{3BCA3A44-178A-44BA-956A-E1ACD84C2107}" type="pres">
      <dgm:prSet presAssocID="{26DE6B6D-2C7D-490B-B41A-C613DA690059}" presName="compNode" presStyleCnt="0"/>
      <dgm:spPr/>
    </dgm:pt>
    <dgm:pt modelId="{61FB7958-7F4C-4DE7-9565-250C6993D738}" type="pres">
      <dgm:prSet presAssocID="{26DE6B6D-2C7D-490B-B41A-C613DA69005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2FD5E02-199A-4319-8354-5BAFDFA1C447}" type="pres">
      <dgm:prSet presAssocID="{26DE6B6D-2C7D-490B-B41A-C613DA690059}" presName="spaceRect" presStyleCnt="0"/>
      <dgm:spPr/>
    </dgm:pt>
    <dgm:pt modelId="{2E6D48CA-FE73-47CB-BBCF-241B6AC90FD4}" type="pres">
      <dgm:prSet presAssocID="{26DE6B6D-2C7D-490B-B41A-C613DA690059}" presName="textRect" presStyleLbl="revTx" presStyleIdx="1" presStyleCnt="3">
        <dgm:presLayoutVars>
          <dgm:chMax val="1"/>
          <dgm:chPref val="1"/>
        </dgm:presLayoutVars>
      </dgm:prSet>
      <dgm:spPr/>
    </dgm:pt>
    <dgm:pt modelId="{818E7E38-DF2B-40EE-BB05-5E39399855DC}" type="pres">
      <dgm:prSet presAssocID="{DE429273-48F8-41AF-90AA-497D96E04A4F}" presName="sibTrans" presStyleCnt="0"/>
      <dgm:spPr/>
    </dgm:pt>
    <dgm:pt modelId="{A669F055-6CC7-43F6-AB5D-2777A7F0F84E}" type="pres">
      <dgm:prSet presAssocID="{B5F003DB-26FC-4D51-92F4-5AD38605A8D3}" presName="compNode" presStyleCnt="0"/>
      <dgm:spPr/>
    </dgm:pt>
    <dgm:pt modelId="{D709C2A5-2F69-4194-BC80-EEF8683E5496}" type="pres">
      <dgm:prSet presAssocID="{B5F003DB-26FC-4D51-92F4-5AD38605A8D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658CFD5A-9229-4209-935A-60FAFA22AB94}" type="pres">
      <dgm:prSet presAssocID="{B5F003DB-26FC-4D51-92F4-5AD38605A8D3}" presName="spaceRect" presStyleCnt="0"/>
      <dgm:spPr/>
    </dgm:pt>
    <dgm:pt modelId="{1AABC6CC-B33B-49FE-B83C-94164E7A34EA}" type="pres">
      <dgm:prSet presAssocID="{B5F003DB-26FC-4D51-92F4-5AD38605A8D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7A1B166-3E20-4887-B9D3-A153922E0BE1}" type="presOf" srcId="{D3734C65-5C26-4B66-901E-8BF6C166B34A}" destId="{AB729C77-D8A4-4BB9-BE02-4902288F6377}" srcOrd="0" destOrd="0" presId="urn:microsoft.com/office/officeart/2018/2/layout/IconLabelList"/>
    <dgm:cxn modelId="{C3DC8B4F-BDAB-4A6B-B032-952BA5B17E0A}" srcId="{AAA1D88D-4022-49C2-BE7B-BEAB9438035E}" destId="{B5F003DB-26FC-4D51-92F4-5AD38605A8D3}" srcOrd="2" destOrd="0" parTransId="{40DD8D67-F0A5-438E-8503-E6AD14E288B9}" sibTransId="{101ED0F6-428E-45D4-AABB-3949E1718E0B}"/>
    <dgm:cxn modelId="{C516765A-D4AA-4560-9ACA-BE7578E38E26}" type="presOf" srcId="{26DE6B6D-2C7D-490B-B41A-C613DA690059}" destId="{2E6D48CA-FE73-47CB-BBCF-241B6AC90FD4}" srcOrd="0" destOrd="0" presId="urn:microsoft.com/office/officeart/2018/2/layout/IconLabelList"/>
    <dgm:cxn modelId="{748E11A2-D97B-4903-9A6A-7A054D9655B7}" srcId="{AAA1D88D-4022-49C2-BE7B-BEAB9438035E}" destId="{26DE6B6D-2C7D-490B-B41A-C613DA690059}" srcOrd="1" destOrd="0" parTransId="{98E82956-C882-4013-9D06-D4DBB644C80F}" sibTransId="{DE429273-48F8-41AF-90AA-497D96E04A4F}"/>
    <dgm:cxn modelId="{D1553ED1-A3C7-4AD3-834F-DB4DE39455CF}" type="presOf" srcId="{B5F003DB-26FC-4D51-92F4-5AD38605A8D3}" destId="{1AABC6CC-B33B-49FE-B83C-94164E7A34EA}" srcOrd="0" destOrd="0" presId="urn:microsoft.com/office/officeart/2018/2/layout/IconLabelList"/>
    <dgm:cxn modelId="{70B09DD4-440E-47FF-B50F-54FBD2406551}" srcId="{AAA1D88D-4022-49C2-BE7B-BEAB9438035E}" destId="{D3734C65-5C26-4B66-901E-8BF6C166B34A}" srcOrd="0" destOrd="0" parTransId="{1711CDB5-EF73-4AAC-8ADE-DCFE2B1929A4}" sibTransId="{1C7E41C7-16A8-4BC8-987B-28A17CD88347}"/>
    <dgm:cxn modelId="{0F6CA9F7-FE43-4A2F-B865-BD12CAB11788}" type="presOf" srcId="{AAA1D88D-4022-49C2-BE7B-BEAB9438035E}" destId="{41F0A2B4-2219-42E7-ABD2-4DED469F863C}" srcOrd="0" destOrd="0" presId="urn:microsoft.com/office/officeart/2018/2/layout/IconLabelList"/>
    <dgm:cxn modelId="{A580C539-E0BF-40B9-B9D5-8E9427D0AB6E}" type="presParOf" srcId="{41F0A2B4-2219-42E7-ABD2-4DED469F863C}" destId="{D387A637-04F1-4096-B45A-E3802592BDB3}" srcOrd="0" destOrd="0" presId="urn:microsoft.com/office/officeart/2018/2/layout/IconLabelList"/>
    <dgm:cxn modelId="{B60EBD91-CB7C-445B-8E37-FF011EDCAC46}" type="presParOf" srcId="{D387A637-04F1-4096-B45A-E3802592BDB3}" destId="{A0F6CE36-C6EF-42F6-B428-6100BC2BAF6F}" srcOrd="0" destOrd="0" presId="urn:microsoft.com/office/officeart/2018/2/layout/IconLabelList"/>
    <dgm:cxn modelId="{0DD5EDD8-22D5-41B0-B591-DF34C24EDF6E}" type="presParOf" srcId="{D387A637-04F1-4096-B45A-E3802592BDB3}" destId="{6C2F2144-072C-41B4-B9B5-8819D36065D8}" srcOrd="1" destOrd="0" presId="urn:microsoft.com/office/officeart/2018/2/layout/IconLabelList"/>
    <dgm:cxn modelId="{168D0CAD-3173-40F5-97D2-F0332B28D65F}" type="presParOf" srcId="{D387A637-04F1-4096-B45A-E3802592BDB3}" destId="{AB729C77-D8A4-4BB9-BE02-4902288F6377}" srcOrd="2" destOrd="0" presId="urn:microsoft.com/office/officeart/2018/2/layout/IconLabelList"/>
    <dgm:cxn modelId="{051D708A-F79C-4E0F-89BD-880C449391C2}" type="presParOf" srcId="{41F0A2B4-2219-42E7-ABD2-4DED469F863C}" destId="{AE16DBA4-839E-4631-B796-026F32E5CBB8}" srcOrd="1" destOrd="0" presId="urn:microsoft.com/office/officeart/2018/2/layout/IconLabelList"/>
    <dgm:cxn modelId="{232C1868-9B6D-491A-B8EE-CD44BC4F060A}" type="presParOf" srcId="{41F0A2B4-2219-42E7-ABD2-4DED469F863C}" destId="{3BCA3A44-178A-44BA-956A-E1ACD84C2107}" srcOrd="2" destOrd="0" presId="urn:microsoft.com/office/officeart/2018/2/layout/IconLabelList"/>
    <dgm:cxn modelId="{E02158A5-0596-4987-A3B1-FC8EB74EE11D}" type="presParOf" srcId="{3BCA3A44-178A-44BA-956A-E1ACD84C2107}" destId="{61FB7958-7F4C-4DE7-9565-250C6993D738}" srcOrd="0" destOrd="0" presId="urn:microsoft.com/office/officeart/2018/2/layout/IconLabelList"/>
    <dgm:cxn modelId="{CB9E8BFB-33E6-4567-929C-083AF048A5BD}" type="presParOf" srcId="{3BCA3A44-178A-44BA-956A-E1ACD84C2107}" destId="{A2FD5E02-199A-4319-8354-5BAFDFA1C447}" srcOrd="1" destOrd="0" presId="urn:microsoft.com/office/officeart/2018/2/layout/IconLabelList"/>
    <dgm:cxn modelId="{6535328A-B977-466F-BA72-4A2ADAA64F82}" type="presParOf" srcId="{3BCA3A44-178A-44BA-956A-E1ACD84C2107}" destId="{2E6D48CA-FE73-47CB-BBCF-241B6AC90FD4}" srcOrd="2" destOrd="0" presId="urn:microsoft.com/office/officeart/2018/2/layout/IconLabelList"/>
    <dgm:cxn modelId="{00B1B96A-98C3-4B33-BB31-5DEC9C7F152D}" type="presParOf" srcId="{41F0A2B4-2219-42E7-ABD2-4DED469F863C}" destId="{818E7E38-DF2B-40EE-BB05-5E39399855DC}" srcOrd="3" destOrd="0" presId="urn:microsoft.com/office/officeart/2018/2/layout/IconLabelList"/>
    <dgm:cxn modelId="{F16C1C89-ADE5-4C2C-9E96-8D5CA064F0F9}" type="presParOf" srcId="{41F0A2B4-2219-42E7-ABD2-4DED469F863C}" destId="{A669F055-6CC7-43F6-AB5D-2777A7F0F84E}" srcOrd="4" destOrd="0" presId="urn:microsoft.com/office/officeart/2018/2/layout/IconLabelList"/>
    <dgm:cxn modelId="{C98DEF4B-22B7-4A8E-B9E0-CF92CF046F21}" type="presParOf" srcId="{A669F055-6CC7-43F6-AB5D-2777A7F0F84E}" destId="{D709C2A5-2F69-4194-BC80-EEF8683E5496}" srcOrd="0" destOrd="0" presId="urn:microsoft.com/office/officeart/2018/2/layout/IconLabelList"/>
    <dgm:cxn modelId="{0BD073CB-1706-4270-901D-3EB4ECDFAF97}" type="presParOf" srcId="{A669F055-6CC7-43F6-AB5D-2777A7F0F84E}" destId="{658CFD5A-9229-4209-935A-60FAFA22AB94}" srcOrd="1" destOrd="0" presId="urn:microsoft.com/office/officeart/2018/2/layout/IconLabelList"/>
    <dgm:cxn modelId="{1F057E61-68EC-4D5B-8909-BD4226D48A79}" type="presParOf" srcId="{A669F055-6CC7-43F6-AB5D-2777A7F0F84E}" destId="{1AABC6CC-B33B-49FE-B83C-94164E7A34E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E76341-F7C9-4005-A360-029ABCB50F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42078B-CDF2-4877-95C5-550B4DB424E4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dirty="0"/>
            <a:t>Renewal Demand $</a:t>
          </a:r>
        </a:p>
      </dgm:t>
    </dgm:pt>
    <dgm:pt modelId="{69CE9F28-02CE-4CC8-AFB5-F2F167F87179}" type="parTrans" cxnId="{9CE3E02F-CF96-4678-98AB-A43E49388C00}">
      <dgm:prSet/>
      <dgm:spPr/>
      <dgm:t>
        <a:bodyPr/>
        <a:lstStyle/>
        <a:p>
          <a:endParaRPr lang="en-US"/>
        </a:p>
      </dgm:t>
    </dgm:pt>
    <dgm:pt modelId="{8336FBFC-0957-4A81-A17A-4D374CBFEDD5}" type="sibTrans" cxnId="{9CE3E02F-CF96-4678-98AB-A43E49388C00}">
      <dgm:prSet/>
      <dgm:spPr/>
      <dgm:t>
        <a:bodyPr/>
        <a:lstStyle/>
        <a:p>
          <a:endParaRPr lang="en-US"/>
        </a:p>
      </dgm:t>
    </dgm:pt>
    <dgm:pt modelId="{6A66DBB0-7665-4A05-8503-E69F055C0B6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CoC Bonus $</a:t>
          </a:r>
        </a:p>
      </dgm:t>
    </dgm:pt>
    <dgm:pt modelId="{7AF115CF-38EB-4CE1-B8A5-CD5CC4953FA6}" type="parTrans" cxnId="{736066BE-3E69-4BB2-8E10-04B1EB77FB22}">
      <dgm:prSet/>
      <dgm:spPr/>
      <dgm:t>
        <a:bodyPr/>
        <a:lstStyle/>
        <a:p>
          <a:endParaRPr lang="en-US"/>
        </a:p>
      </dgm:t>
    </dgm:pt>
    <dgm:pt modelId="{4B7E7709-0D00-4419-AA42-AC3A6561A732}" type="sibTrans" cxnId="{736066BE-3E69-4BB2-8E10-04B1EB77FB22}">
      <dgm:prSet/>
      <dgm:spPr/>
      <dgm:t>
        <a:bodyPr/>
        <a:lstStyle/>
        <a:p>
          <a:endParaRPr lang="en-US"/>
        </a:p>
      </dgm:t>
    </dgm:pt>
    <dgm:pt modelId="{B50B43D8-D87D-47FE-BA1E-49DBC04A393E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DV Bonus $</a:t>
          </a:r>
        </a:p>
      </dgm:t>
    </dgm:pt>
    <dgm:pt modelId="{C4298A4E-5533-41E2-AE8E-AEADD1147891}" type="parTrans" cxnId="{BE7E233C-6418-4E3D-A8BD-67A02E428C4E}">
      <dgm:prSet/>
      <dgm:spPr/>
      <dgm:t>
        <a:bodyPr/>
        <a:lstStyle/>
        <a:p>
          <a:endParaRPr lang="en-US"/>
        </a:p>
      </dgm:t>
    </dgm:pt>
    <dgm:pt modelId="{C823C471-D461-48A5-9052-B1D5F30E25EA}" type="sibTrans" cxnId="{BE7E233C-6418-4E3D-A8BD-67A02E428C4E}">
      <dgm:prSet/>
      <dgm:spPr/>
      <dgm:t>
        <a:bodyPr/>
        <a:lstStyle/>
        <a:p>
          <a:endParaRPr lang="en-US"/>
        </a:p>
      </dgm:t>
    </dgm:pt>
    <dgm:pt modelId="{BD41552A-E884-4ADB-8F3F-3732369B8AEB}">
      <dgm:prSet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en-US" dirty="0"/>
            <a:t>CoC Planning $</a:t>
          </a:r>
        </a:p>
      </dgm:t>
    </dgm:pt>
    <dgm:pt modelId="{143CE288-AEA6-4170-A2C8-59DEE681BB19}" type="parTrans" cxnId="{653C3CBE-C9BD-45C3-8921-896646672E28}">
      <dgm:prSet/>
      <dgm:spPr/>
      <dgm:t>
        <a:bodyPr/>
        <a:lstStyle/>
        <a:p>
          <a:endParaRPr lang="en-US"/>
        </a:p>
      </dgm:t>
    </dgm:pt>
    <dgm:pt modelId="{6E79B485-9838-4FA5-933F-EAE63B9DEAF0}" type="sibTrans" cxnId="{653C3CBE-C9BD-45C3-8921-896646672E28}">
      <dgm:prSet/>
      <dgm:spPr/>
      <dgm:t>
        <a:bodyPr/>
        <a:lstStyle/>
        <a:p>
          <a:endParaRPr lang="en-US"/>
        </a:p>
      </dgm:t>
    </dgm:pt>
    <dgm:pt modelId="{7FDBA4DD-D7E5-4DFF-9C5D-D7ADFB64848C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Total Available $</a:t>
          </a:r>
        </a:p>
      </dgm:t>
    </dgm:pt>
    <dgm:pt modelId="{CED81CE4-69B7-4570-B7AB-134B045731BF}" type="parTrans" cxnId="{B259A518-920A-4E80-B9AF-4ABCCFDA6FE9}">
      <dgm:prSet/>
      <dgm:spPr/>
      <dgm:t>
        <a:bodyPr/>
        <a:lstStyle/>
        <a:p>
          <a:endParaRPr lang="en-US"/>
        </a:p>
      </dgm:t>
    </dgm:pt>
    <dgm:pt modelId="{36B5DA7F-2D44-41C2-8516-FDD22CA56E2E}" type="sibTrans" cxnId="{B259A518-920A-4E80-B9AF-4ABCCFDA6FE9}">
      <dgm:prSet/>
      <dgm:spPr/>
      <dgm:t>
        <a:bodyPr/>
        <a:lstStyle/>
        <a:p>
          <a:endParaRPr lang="en-US"/>
        </a:p>
      </dgm:t>
    </dgm:pt>
    <dgm:pt modelId="{FB013FD7-6EA8-4BE4-A8EC-516F2B673E93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Tier 1 Amount $</a:t>
          </a:r>
        </a:p>
      </dgm:t>
    </dgm:pt>
    <dgm:pt modelId="{7B59A51E-EE02-4F07-933F-DCBFDBB3973A}" type="parTrans" cxnId="{81807E50-6079-479A-BD99-F8FA7513C98D}">
      <dgm:prSet/>
      <dgm:spPr/>
      <dgm:t>
        <a:bodyPr/>
        <a:lstStyle/>
        <a:p>
          <a:endParaRPr lang="en-US"/>
        </a:p>
      </dgm:t>
    </dgm:pt>
    <dgm:pt modelId="{08D1985A-BD4D-4656-A442-3B0F4CC447C6}" type="sibTrans" cxnId="{81807E50-6079-479A-BD99-F8FA7513C98D}">
      <dgm:prSet/>
      <dgm:spPr/>
      <dgm:t>
        <a:bodyPr/>
        <a:lstStyle/>
        <a:p>
          <a:endParaRPr lang="en-US"/>
        </a:p>
      </dgm:t>
    </dgm:pt>
    <dgm:pt modelId="{F3635902-C89B-4805-8589-075642546BAA}" type="pres">
      <dgm:prSet presAssocID="{86E76341-F7C9-4005-A360-029ABCB50F4B}" presName="linear" presStyleCnt="0">
        <dgm:presLayoutVars>
          <dgm:animLvl val="lvl"/>
          <dgm:resizeHandles val="exact"/>
        </dgm:presLayoutVars>
      </dgm:prSet>
      <dgm:spPr/>
    </dgm:pt>
    <dgm:pt modelId="{E5CE73EF-DE77-4BC3-B075-7FC7B349E0FF}" type="pres">
      <dgm:prSet presAssocID="{0E42078B-CDF2-4877-95C5-550B4DB424E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AF5A511-7A4F-468F-B653-14545E1C9494}" type="pres">
      <dgm:prSet presAssocID="{8336FBFC-0957-4A81-A17A-4D374CBFEDD5}" presName="spacer" presStyleCnt="0"/>
      <dgm:spPr/>
    </dgm:pt>
    <dgm:pt modelId="{649C38E6-8E5C-4582-A358-B12AF9619002}" type="pres">
      <dgm:prSet presAssocID="{6A66DBB0-7665-4A05-8503-E69F055C0B6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BAA8D2A-C336-4E97-888E-8820C1F07D24}" type="pres">
      <dgm:prSet presAssocID="{4B7E7709-0D00-4419-AA42-AC3A6561A732}" presName="spacer" presStyleCnt="0"/>
      <dgm:spPr/>
    </dgm:pt>
    <dgm:pt modelId="{EA7946A5-C65F-4B25-800E-33A99CFA044E}" type="pres">
      <dgm:prSet presAssocID="{B50B43D8-D87D-47FE-BA1E-49DBC04A393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3BBCC28-D26C-4FF4-BD1A-1D8562F1FAA6}" type="pres">
      <dgm:prSet presAssocID="{C823C471-D461-48A5-9052-B1D5F30E25EA}" presName="spacer" presStyleCnt="0"/>
      <dgm:spPr/>
    </dgm:pt>
    <dgm:pt modelId="{9FE366E7-38C1-411E-ADA7-E46648EFEB23}" type="pres">
      <dgm:prSet presAssocID="{BD41552A-E884-4ADB-8F3F-3732369B8AEB}" presName="parentText" presStyleLbl="node1" presStyleIdx="3" presStyleCnt="6" custLinFactNeighborX="-839" custLinFactNeighborY="54158">
        <dgm:presLayoutVars>
          <dgm:chMax val="0"/>
          <dgm:bulletEnabled val="1"/>
        </dgm:presLayoutVars>
      </dgm:prSet>
      <dgm:spPr/>
    </dgm:pt>
    <dgm:pt modelId="{F99B1906-2F5F-4C95-A8E8-7884B105859C}" type="pres">
      <dgm:prSet presAssocID="{6E79B485-9838-4FA5-933F-EAE63B9DEAF0}" presName="spacer" presStyleCnt="0"/>
      <dgm:spPr/>
    </dgm:pt>
    <dgm:pt modelId="{07AB9080-4EE3-4E1F-B9A5-B538AB0C5584}" type="pres">
      <dgm:prSet presAssocID="{7FDBA4DD-D7E5-4DFF-9C5D-D7ADFB64848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52A2B02-D1A8-4FB0-9A9A-753FCA06D0EE}" type="pres">
      <dgm:prSet presAssocID="{36B5DA7F-2D44-41C2-8516-FDD22CA56E2E}" presName="spacer" presStyleCnt="0"/>
      <dgm:spPr/>
    </dgm:pt>
    <dgm:pt modelId="{E2EA8822-06D0-4B4D-B5FA-D61D04620452}" type="pres">
      <dgm:prSet presAssocID="{FB013FD7-6EA8-4BE4-A8EC-516F2B673E9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44E3D0F-5076-42AA-9E4C-589726DA1D71}" type="presOf" srcId="{7FDBA4DD-D7E5-4DFF-9C5D-D7ADFB64848C}" destId="{07AB9080-4EE3-4E1F-B9A5-B538AB0C5584}" srcOrd="0" destOrd="0" presId="urn:microsoft.com/office/officeart/2005/8/layout/vList2"/>
    <dgm:cxn modelId="{B259A518-920A-4E80-B9AF-4ABCCFDA6FE9}" srcId="{86E76341-F7C9-4005-A360-029ABCB50F4B}" destId="{7FDBA4DD-D7E5-4DFF-9C5D-D7ADFB64848C}" srcOrd="4" destOrd="0" parTransId="{CED81CE4-69B7-4570-B7AB-134B045731BF}" sibTransId="{36B5DA7F-2D44-41C2-8516-FDD22CA56E2E}"/>
    <dgm:cxn modelId="{9CE3E02F-CF96-4678-98AB-A43E49388C00}" srcId="{86E76341-F7C9-4005-A360-029ABCB50F4B}" destId="{0E42078B-CDF2-4877-95C5-550B4DB424E4}" srcOrd="0" destOrd="0" parTransId="{69CE9F28-02CE-4CC8-AFB5-F2F167F87179}" sibTransId="{8336FBFC-0957-4A81-A17A-4D374CBFEDD5}"/>
    <dgm:cxn modelId="{1C004437-F506-4091-B951-887154163DBD}" type="presOf" srcId="{B50B43D8-D87D-47FE-BA1E-49DBC04A393E}" destId="{EA7946A5-C65F-4B25-800E-33A99CFA044E}" srcOrd="0" destOrd="0" presId="urn:microsoft.com/office/officeart/2005/8/layout/vList2"/>
    <dgm:cxn modelId="{BE7E233C-6418-4E3D-A8BD-67A02E428C4E}" srcId="{86E76341-F7C9-4005-A360-029ABCB50F4B}" destId="{B50B43D8-D87D-47FE-BA1E-49DBC04A393E}" srcOrd="2" destOrd="0" parTransId="{C4298A4E-5533-41E2-AE8E-AEADD1147891}" sibTransId="{C823C471-D461-48A5-9052-B1D5F30E25EA}"/>
    <dgm:cxn modelId="{8E5BAF6E-9B6E-4A10-BAA5-6E4593CFF4D2}" type="presOf" srcId="{86E76341-F7C9-4005-A360-029ABCB50F4B}" destId="{F3635902-C89B-4805-8589-075642546BAA}" srcOrd="0" destOrd="0" presId="urn:microsoft.com/office/officeart/2005/8/layout/vList2"/>
    <dgm:cxn modelId="{81807E50-6079-479A-BD99-F8FA7513C98D}" srcId="{86E76341-F7C9-4005-A360-029ABCB50F4B}" destId="{FB013FD7-6EA8-4BE4-A8EC-516F2B673E93}" srcOrd="5" destOrd="0" parTransId="{7B59A51E-EE02-4F07-933F-DCBFDBB3973A}" sibTransId="{08D1985A-BD4D-4656-A442-3B0F4CC447C6}"/>
    <dgm:cxn modelId="{489D9570-6BAC-4827-9F4D-5B34EFDE6CFA}" type="presOf" srcId="{6A66DBB0-7665-4A05-8503-E69F055C0B68}" destId="{649C38E6-8E5C-4582-A358-B12AF9619002}" srcOrd="0" destOrd="0" presId="urn:microsoft.com/office/officeart/2005/8/layout/vList2"/>
    <dgm:cxn modelId="{7674C293-90A8-4A6E-9B79-58F189947D60}" type="presOf" srcId="{BD41552A-E884-4ADB-8F3F-3732369B8AEB}" destId="{9FE366E7-38C1-411E-ADA7-E46648EFEB23}" srcOrd="0" destOrd="0" presId="urn:microsoft.com/office/officeart/2005/8/layout/vList2"/>
    <dgm:cxn modelId="{653C3CBE-C9BD-45C3-8921-896646672E28}" srcId="{86E76341-F7C9-4005-A360-029ABCB50F4B}" destId="{BD41552A-E884-4ADB-8F3F-3732369B8AEB}" srcOrd="3" destOrd="0" parTransId="{143CE288-AEA6-4170-A2C8-59DEE681BB19}" sibTransId="{6E79B485-9838-4FA5-933F-EAE63B9DEAF0}"/>
    <dgm:cxn modelId="{736066BE-3E69-4BB2-8E10-04B1EB77FB22}" srcId="{86E76341-F7C9-4005-A360-029ABCB50F4B}" destId="{6A66DBB0-7665-4A05-8503-E69F055C0B68}" srcOrd="1" destOrd="0" parTransId="{7AF115CF-38EB-4CE1-B8A5-CD5CC4953FA6}" sibTransId="{4B7E7709-0D00-4419-AA42-AC3A6561A732}"/>
    <dgm:cxn modelId="{59395CDA-C12C-4553-87B5-F2FC2FCF5848}" type="presOf" srcId="{FB013FD7-6EA8-4BE4-A8EC-516F2B673E93}" destId="{E2EA8822-06D0-4B4D-B5FA-D61D04620452}" srcOrd="0" destOrd="0" presId="urn:microsoft.com/office/officeart/2005/8/layout/vList2"/>
    <dgm:cxn modelId="{FC96B0E9-8C24-464D-A725-566BA6F6362A}" type="presOf" srcId="{0E42078B-CDF2-4877-95C5-550B4DB424E4}" destId="{E5CE73EF-DE77-4BC3-B075-7FC7B349E0FF}" srcOrd="0" destOrd="0" presId="urn:microsoft.com/office/officeart/2005/8/layout/vList2"/>
    <dgm:cxn modelId="{F2409736-649E-41B6-A0CB-5B24968C9BE3}" type="presParOf" srcId="{F3635902-C89B-4805-8589-075642546BAA}" destId="{E5CE73EF-DE77-4BC3-B075-7FC7B349E0FF}" srcOrd="0" destOrd="0" presId="urn:microsoft.com/office/officeart/2005/8/layout/vList2"/>
    <dgm:cxn modelId="{E005CEFB-0FCC-4665-922B-667AE501A7E9}" type="presParOf" srcId="{F3635902-C89B-4805-8589-075642546BAA}" destId="{4AF5A511-7A4F-468F-B653-14545E1C9494}" srcOrd="1" destOrd="0" presId="urn:microsoft.com/office/officeart/2005/8/layout/vList2"/>
    <dgm:cxn modelId="{6CC10D71-F075-422E-AAA4-2BD5C1300033}" type="presParOf" srcId="{F3635902-C89B-4805-8589-075642546BAA}" destId="{649C38E6-8E5C-4582-A358-B12AF9619002}" srcOrd="2" destOrd="0" presId="urn:microsoft.com/office/officeart/2005/8/layout/vList2"/>
    <dgm:cxn modelId="{CB25D197-10CD-45C1-BB1E-D9E2A5347693}" type="presParOf" srcId="{F3635902-C89B-4805-8589-075642546BAA}" destId="{DBAA8D2A-C336-4E97-888E-8820C1F07D24}" srcOrd="3" destOrd="0" presId="urn:microsoft.com/office/officeart/2005/8/layout/vList2"/>
    <dgm:cxn modelId="{33FCB3CC-88F1-4DCA-96EF-77B6A9763437}" type="presParOf" srcId="{F3635902-C89B-4805-8589-075642546BAA}" destId="{EA7946A5-C65F-4B25-800E-33A99CFA044E}" srcOrd="4" destOrd="0" presId="urn:microsoft.com/office/officeart/2005/8/layout/vList2"/>
    <dgm:cxn modelId="{F666BF38-F85C-4DEC-A6C4-0C8E602AE593}" type="presParOf" srcId="{F3635902-C89B-4805-8589-075642546BAA}" destId="{23BBCC28-D26C-4FF4-BD1A-1D8562F1FAA6}" srcOrd="5" destOrd="0" presId="urn:microsoft.com/office/officeart/2005/8/layout/vList2"/>
    <dgm:cxn modelId="{DCEFD895-5A9D-4054-AB4A-29F2C0DD138B}" type="presParOf" srcId="{F3635902-C89B-4805-8589-075642546BAA}" destId="{9FE366E7-38C1-411E-ADA7-E46648EFEB23}" srcOrd="6" destOrd="0" presId="urn:microsoft.com/office/officeart/2005/8/layout/vList2"/>
    <dgm:cxn modelId="{BF70620F-F7F9-4188-B3A1-9A886F262BEA}" type="presParOf" srcId="{F3635902-C89B-4805-8589-075642546BAA}" destId="{F99B1906-2F5F-4C95-A8E8-7884B105859C}" srcOrd="7" destOrd="0" presId="urn:microsoft.com/office/officeart/2005/8/layout/vList2"/>
    <dgm:cxn modelId="{FEAB9F95-2243-44E7-96E3-EAA4468B6E92}" type="presParOf" srcId="{F3635902-C89B-4805-8589-075642546BAA}" destId="{07AB9080-4EE3-4E1F-B9A5-B538AB0C5584}" srcOrd="8" destOrd="0" presId="urn:microsoft.com/office/officeart/2005/8/layout/vList2"/>
    <dgm:cxn modelId="{B3F71F58-9C32-4E4D-A567-83B565221D84}" type="presParOf" srcId="{F3635902-C89B-4805-8589-075642546BAA}" destId="{B52A2B02-D1A8-4FB0-9A9A-753FCA06D0EE}" srcOrd="9" destOrd="0" presId="urn:microsoft.com/office/officeart/2005/8/layout/vList2"/>
    <dgm:cxn modelId="{04E4309C-9F68-4963-8BE5-918B4B95468F}" type="presParOf" srcId="{F3635902-C89B-4805-8589-075642546BAA}" destId="{E2EA8822-06D0-4B4D-B5FA-D61D0462045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401679-FB86-4F3F-BD34-B057A2E7C5FE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7ABF2A-ABA6-41C5-BF0C-6B49B915B103}">
      <dgm:prSet/>
      <dgm:spPr/>
      <dgm:t>
        <a:bodyPr/>
        <a:lstStyle/>
        <a:p>
          <a:r>
            <a:rPr lang="en-US"/>
            <a:t>Projects accepted for inclusion in the CoC’s Consolidated Application to HUD will be entered into HUD’s online application system – e-snaps – by TCHSC</a:t>
          </a:r>
        </a:p>
      </dgm:t>
    </dgm:pt>
    <dgm:pt modelId="{D0C75330-1ACE-49DC-AF2F-CEEBE2E5042A}" type="parTrans" cxnId="{CBF7DB74-EF56-4E55-830D-BDC7ECF37AAD}">
      <dgm:prSet/>
      <dgm:spPr/>
      <dgm:t>
        <a:bodyPr/>
        <a:lstStyle/>
        <a:p>
          <a:endParaRPr lang="en-US"/>
        </a:p>
      </dgm:t>
    </dgm:pt>
    <dgm:pt modelId="{2908CF11-8DDE-4BCA-B7EE-18C2A1468594}" type="sibTrans" cxnId="{CBF7DB74-EF56-4E55-830D-BDC7ECF37AAD}">
      <dgm:prSet/>
      <dgm:spPr/>
      <dgm:t>
        <a:bodyPr/>
        <a:lstStyle/>
        <a:p>
          <a:endParaRPr lang="en-US"/>
        </a:p>
      </dgm:t>
    </dgm:pt>
    <dgm:pt modelId="{50C14CFB-4D38-401D-928C-9F7EE998AAD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/>
            <a:t>TCHSC will submit the following to HUD, as required by the NOFO, by September 28, 2023</a:t>
          </a:r>
        </a:p>
      </dgm:t>
    </dgm:pt>
    <dgm:pt modelId="{51A80A70-7DB4-4F8A-B15E-AEDC88E197C7}" type="parTrans" cxnId="{04550479-10E9-4036-B8D0-AF2B07B64181}">
      <dgm:prSet/>
      <dgm:spPr/>
      <dgm:t>
        <a:bodyPr/>
        <a:lstStyle/>
        <a:p>
          <a:endParaRPr lang="en-US"/>
        </a:p>
      </dgm:t>
    </dgm:pt>
    <dgm:pt modelId="{C430176E-5DD6-4CEF-A8EE-006D4F83D5B9}" type="sibTrans" cxnId="{04550479-10E9-4036-B8D0-AF2B07B64181}">
      <dgm:prSet/>
      <dgm:spPr/>
      <dgm:t>
        <a:bodyPr/>
        <a:lstStyle/>
        <a:p>
          <a:endParaRPr lang="en-US"/>
        </a:p>
      </dgm:t>
    </dgm:pt>
    <dgm:pt modelId="{E8E400CD-4E66-4FDC-8185-1067453DDE6D}">
      <dgm:prSet/>
      <dgm:spPr/>
      <dgm:t>
        <a:bodyPr/>
        <a:lstStyle/>
        <a:p>
          <a:r>
            <a:rPr lang="en-US" dirty="0"/>
            <a:t>New and renewal projects as entered into e-snaps</a:t>
          </a:r>
        </a:p>
      </dgm:t>
    </dgm:pt>
    <dgm:pt modelId="{A745C667-46C3-4A80-80B1-9B3971657C4A}" type="parTrans" cxnId="{7E5FDE90-E0F7-4FB1-8F99-0C842984E1DF}">
      <dgm:prSet/>
      <dgm:spPr/>
      <dgm:t>
        <a:bodyPr/>
        <a:lstStyle/>
        <a:p>
          <a:endParaRPr lang="en-US"/>
        </a:p>
      </dgm:t>
    </dgm:pt>
    <dgm:pt modelId="{9F1677DF-9990-4979-9F33-B9CD031D84F8}" type="sibTrans" cxnId="{7E5FDE90-E0F7-4FB1-8F99-0C842984E1DF}">
      <dgm:prSet/>
      <dgm:spPr/>
      <dgm:t>
        <a:bodyPr/>
        <a:lstStyle/>
        <a:p>
          <a:endParaRPr lang="en-US"/>
        </a:p>
      </dgm:t>
    </dgm:pt>
    <dgm:pt modelId="{80856306-0A75-41BE-8457-64B3ADCD872C}">
      <dgm:prSet/>
      <dgm:spPr/>
      <dgm:t>
        <a:bodyPr/>
        <a:lstStyle/>
        <a:p>
          <a:r>
            <a:rPr lang="en-US" dirty="0"/>
            <a:t>Project priority (ranked) list</a:t>
          </a:r>
        </a:p>
      </dgm:t>
    </dgm:pt>
    <dgm:pt modelId="{96EAFD11-8579-496D-B316-1933274EB921}" type="parTrans" cxnId="{758D01CD-DCC6-4934-96E0-7106FFAC8969}">
      <dgm:prSet/>
      <dgm:spPr/>
      <dgm:t>
        <a:bodyPr/>
        <a:lstStyle/>
        <a:p>
          <a:endParaRPr lang="en-US"/>
        </a:p>
      </dgm:t>
    </dgm:pt>
    <dgm:pt modelId="{F8B0B479-9568-4C30-9BC3-FC051E45F2D1}" type="sibTrans" cxnId="{758D01CD-DCC6-4934-96E0-7106FFAC8969}">
      <dgm:prSet/>
      <dgm:spPr/>
      <dgm:t>
        <a:bodyPr/>
        <a:lstStyle/>
        <a:p>
          <a:endParaRPr lang="en-US"/>
        </a:p>
      </dgm:t>
    </dgm:pt>
    <dgm:pt modelId="{33A8A49D-834C-40B5-912C-94A8F4945768}">
      <dgm:prSet/>
      <dgm:spPr/>
      <dgm:t>
        <a:bodyPr/>
        <a:lstStyle/>
        <a:p>
          <a:r>
            <a:rPr lang="en-US"/>
            <a:t>CoC Application </a:t>
          </a:r>
        </a:p>
      </dgm:t>
    </dgm:pt>
    <dgm:pt modelId="{F50AA7E2-8A7B-4631-A7DF-442775B9536F}" type="parTrans" cxnId="{70BE0143-C1DF-4AA6-BD8A-B4685C858A16}">
      <dgm:prSet/>
      <dgm:spPr/>
      <dgm:t>
        <a:bodyPr/>
        <a:lstStyle/>
        <a:p>
          <a:endParaRPr lang="en-US"/>
        </a:p>
      </dgm:t>
    </dgm:pt>
    <dgm:pt modelId="{E9EC380C-6BEA-4B7C-A3C0-175979E00FF2}" type="sibTrans" cxnId="{70BE0143-C1DF-4AA6-BD8A-B4685C858A16}">
      <dgm:prSet/>
      <dgm:spPr/>
      <dgm:t>
        <a:bodyPr/>
        <a:lstStyle/>
        <a:p>
          <a:endParaRPr lang="en-US"/>
        </a:p>
      </dgm:t>
    </dgm:pt>
    <dgm:pt modelId="{60C33A79-A4F3-4A89-ACB7-759AC5BF3C09}" type="pres">
      <dgm:prSet presAssocID="{9F401679-FB86-4F3F-BD34-B057A2E7C5FE}" presName="Name0" presStyleCnt="0">
        <dgm:presLayoutVars>
          <dgm:dir/>
          <dgm:animLvl val="lvl"/>
          <dgm:resizeHandles val="exact"/>
        </dgm:presLayoutVars>
      </dgm:prSet>
      <dgm:spPr/>
    </dgm:pt>
    <dgm:pt modelId="{3ADD626F-688F-4B54-87A8-CF3DF8698358}" type="pres">
      <dgm:prSet presAssocID="{50C14CFB-4D38-401D-928C-9F7EE998AADF}" presName="boxAndChildren" presStyleCnt="0"/>
      <dgm:spPr/>
    </dgm:pt>
    <dgm:pt modelId="{885BEB31-71CD-471B-8355-B8534B6CF325}" type="pres">
      <dgm:prSet presAssocID="{50C14CFB-4D38-401D-928C-9F7EE998AADF}" presName="parentTextBox" presStyleLbl="node1" presStyleIdx="0" presStyleCnt="2"/>
      <dgm:spPr/>
    </dgm:pt>
    <dgm:pt modelId="{689025E8-CB77-48FD-A104-41526AB03A2B}" type="pres">
      <dgm:prSet presAssocID="{50C14CFB-4D38-401D-928C-9F7EE998AADF}" presName="entireBox" presStyleLbl="node1" presStyleIdx="0" presStyleCnt="2"/>
      <dgm:spPr/>
    </dgm:pt>
    <dgm:pt modelId="{B5EF99DE-6D88-4008-860F-33C76A2EA46C}" type="pres">
      <dgm:prSet presAssocID="{50C14CFB-4D38-401D-928C-9F7EE998AADF}" presName="descendantBox" presStyleCnt="0"/>
      <dgm:spPr/>
    </dgm:pt>
    <dgm:pt modelId="{7C571B8E-2435-44E2-B7C8-83D846B0FA9F}" type="pres">
      <dgm:prSet presAssocID="{E8E400CD-4E66-4FDC-8185-1067453DDE6D}" presName="childTextBox" presStyleLbl="fgAccFollowNode1" presStyleIdx="0" presStyleCnt="3">
        <dgm:presLayoutVars>
          <dgm:bulletEnabled val="1"/>
        </dgm:presLayoutVars>
      </dgm:prSet>
      <dgm:spPr/>
    </dgm:pt>
    <dgm:pt modelId="{55592B58-1342-4ABC-83E5-A2F5D6582292}" type="pres">
      <dgm:prSet presAssocID="{80856306-0A75-41BE-8457-64B3ADCD872C}" presName="childTextBox" presStyleLbl="fgAccFollowNode1" presStyleIdx="1" presStyleCnt="3" custScaleX="89899">
        <dgm:presLayoutVars>
          <dgm:bulletEnabled val="1"/>
        </dgm:presLayoutVars>
      </dgm:prSet>
      <dgm:spPr/>
    </dgm:pt>
    <dgm:pt modelId="{A0871814-A782-4FBE-A968-E0ACD55E03DA}" type="pres">
      <dgm:prSet presAssocID="{33A8A49D-834C-40B5-912C-94A8F4945768}" presName="childTextBox" presStyleLbl="fgAccFollowNode1" presStyleIdx="2" presStyleCnt="3">
        <dgm:presLayoutVars>
          <dgm:bulletEnabled val="1"/>
        </dgm:presLayoutVars>
      </dgm:prSet>
      <dgm:spPr/>
    </dgm:pt>
    <dgm:pt modelId="{E8BA981D-89F4-466C-85A3-55556B36EE82}" type="pres">
      <dgm:prSet presAssocID="{2908CF11-8DDE-4BCA-B7EE-18C2A1468594}" presName="sp" presStyleCnt="0"/>
      <dgm:spPr/>
    </dgm:pt>
    <dgm:pt modelId="{2D533CD0-4866-475C-BCC4-9636B54EF784}" type="pres">
      <dgm:prSet presAssocID="{E97ABF2A-ABA6-41C5-BF0C-6B49B915B103}" presName="arrowAndChildren" presStyleCnt="0"/>
      <dgm:spPr/>
    </dgm:pt>
    <dgm:pt modelId="{EFA142B2-EB4C-4871-AEBB-5D687F988A9C}" type="pres">
      <dgm:prSet presAssocID="{E97ABF2A-ABA6-41C5-BF0C-6B49B915B103}" presName="parentTextArrow" presStyleLbl="node1" presStyleIdx="1" presStyleCnt="2" custScaleY="48318"/>
      <dgm:spPr/>
    </dgm:pt>
  </dgm:ptLst>
  <dgm:cxnLst>
    <dgm:cxn modelId="{70BE0143-C1DF-4AA6-BD8A-B4685C858A16}" srcId="{50C14CFB-4D38-401D-928C-9F7EE998AADF}" destId="{33A8A49D-834C-40B5-912C-94A8F4945768}" srcOrd="2" destOrd="0" parTransId="{F50AA7E2-8A7B-4631-A7DF-442775B9536F}" sibTransId="{E9EC380C-6BEA-4B7C-A3C0-175979E00FF2}"/>
    <dgm:cxn modelId="{322F8564-2F26-49AB-9B3F-69DA0407AAF7}" type="presOf" srcId="{80856306-0A75-41BE-8457-64B3ADCD872C}" destId="{55592B58-1342-4ABC-83E5-A2F5D6582292}" srcOrd="0" destOrd="0" presId="urn:microsoft.com/office/officeart/2005/8/layout/process4"/>
    <dgm:cxn modelId="{CBF7DB74-EF56-4E55-830D-BDC7ECF37AAD}" srcId="{9F401679-FB86-4F3F-BD34-B057A2E7C5FE}" destId="{E97ABF2A-ABA6-41C5-BF0C-6B49B915B103}" srcOrd="0" destOrd="0" parTransId="{D0C75330-1ACE-49DC-AF2F-CEEBE2E5042A}" sibTransId="{2908CF11-8DDE-4BCA-B7EE-18C2A1468594}"/>
    <dgm:cxn modelId="{04550479-10E9-4036-B8D0-AF2B07B64181}" srcId="{9F401679-FB86-4F3F-BD34-B057A2E7C5FE}" destId="{50C14CFB-4D38-401D-928C-9F7EE998AADF}" srcOrd="1" destOrd="0" parTransId="{51A80A70-7DB4-4F8A-B15E-AEDC88E197C7}" sibTransId="{C430176E-5DD6-4CEF-A8EE-006D4F83D5B9}"/>
    <dgm:cxn modelId="{4ABBDD8B-39C8-4DD9-9D05-6FAB3B8BCECE}" type="presOf" srcId="{9F401679-FB86-4F3F-BD34-B057A2E7C5FE}" destId="{60C33A79-A4F3-4A89-ACB7-759AC5BF3C09}" srcOrd="0" destOrd="0" presId="urn:microsoft.com/office/officeart/2005/8/layout/process4"/>
    <dgm:cxn modelId="{74B27490-C4AE-45D9-896D-14D3571F4886}" type="presOf" srcId="{E97ABF2A-ABA6-41C5-BF0C-6B49B915B103}" destId="{EFA142B2-EB4C-4871-AEBB-5D687F988A9C}" srcOrd="0" destOrd="0" presId="urn:microsoft.com/office/officeart/2005/8/layout/process4"/>
    <dgm:cxn modelId="{7E5FDE90-E0F7-4FB1-8F99-0C842984E1DF}" srcId="{50C14CFB-4D38-401D-928C-9F7EE998AADF}" destId="{E8E400CD-4E66-4FDC-8185-1067453DDE6D}" srcOrd="0" destOrd="0" parTransId="{A745C667-46C3-4A80-80B1-9B3971657C4A}" sibTransId="{9F1677DF-9990-4979-9F33-B9CD031D84F8}"/>
    <dgm:cxn modelId="{93850FBA-E14F-441A-9FE9-B5DFFAC2AD93}" type="presOf" srcId="{33A8A49D-834C-40B5-912C-94A8F4945768}" destId="{A0871814-A782-4FBE-A968-E0ACD55E03DA}" srcOrd="0" destOrd="0" presId="urn:microsoft.com/office/officeart/2005/8/layout/process4"/>
    <dgm:cxn modelId="{758D01CD-DCC6-4934-96E0-7106FFAC8969}" srcId="{50C14CFB-4D38-401D-928C-9F7EE998AADF}" destId="{80856306-0A75-41BE-8457-64B3ADCD872C}" srcOrd="1" destOrd="0" parTransId="{96EAFD11-8579-496D-B316-1933274EB921}" sibTransId="{F8B0B479-9568-4C30-9BC3-FC051E45F2D1}"/>
    <dgm:cxn modelId="{909DCEE7-6F0A-4F9A-884A-115BCF152941}" type="presOf" srcId="{50C14CFB-4D38-401D-928C-9F7EE998AADF}" destId="{689025E8-CB77-48FD-A104-41526AB03A2B}" srcOrd="1" destOrd="0" presId="urn:microsoft.com/office/officeart/2005/8/layout/process4"/>
    <dgm:cxn modelId="{1FB8D1F6-F89D-40B5-AEBE-BDE399D35810}" type="presOf" srcId="{50C14CFB-4D38-401D-928C-9F7EE998AADF}" destId="{885BEB31-71CD-471B-8355-B8534B6CF325}" srcOrd="0" destOrd="0" presId="urn:microsoft.com/office/officeart/2005/8/layout/process4"/>
    <dgm:cxn modelId="{24D9F0F9-7465-46A9-B105-D440BE16C9FA}" type="presOf" srcId="{E8E400CD-4E66-4FDC-8185-1067453DDE6D}" destId="{7C571B8E-2435-44E2-B7C8-83D846B0FA9F}" srcOrd="0" destOrd="0" presId="urn:microsoft.com/office/officeart/2005/8/layout/process4"/>
    <dgm:cxn modelId="{C43FAAC7-27FA-4771-9C2B-9B838D065107}" type="presParOf" srcId="{60C33A79-A4F3-4A89-ACB7-759AC5BF3C09}" destId="{3ADD626F-688F-4B54-87A8-CF3DF8698358}" srcOrd="0" destOrd="0" presId="urn:microsoft.com/office/officeart/2005/8/layout/process4"/>
    <dgm:cxn modelId="{6C7134B3-5479-47F7-8708-4A929348AF0C}" type="presParOf" srcId="{3ADD626F-688F-4B54-87A8-CF3DF8698358}" destId="{885BEB31-71CD-471B-8355-B8534B6CF325}" srcOrd="0" destOrd="0" presId="urn:microsoft.com/office/officeart/2005/8/layout/process4"/>
    <dgm:cxn modelId="{C38944BE-2D1B-49AD-A62B-019CE43E7534}" type="presParOf" srcId="{3ADD626F-688F-4B54-87A8-CF3DF8698358}" destId="{689025E8-CB77-48FD-A104-41526AB03A2B}" srcOrd="1" destOrd="0" presId="urn:microsoft.com/office/officeart/2005/8/layout/process4"/>
    <dgm:cxn modelId="{0754055C-77FC-47B9-9901-91D720F4E47E}" type="presParOf" srcId="{3ADD626F-688F-4B54-87A8-CF3DF8698358}" destId="{B5EF99DE-6D88-4008-860F-33C76A2EA46C}" srcOrd="2" destOrd="0" presId="urn:microsoft.com/office/officeart/2005/8/layout/process4"/>
    <dgm:cxn modelId="{09275497-58F6-40C7-9C4B-E389D7BFBA11}" type="presParOf" srcId="{B5EF99DE-6D88-4008-860F-33C76A2EA46C}" destId="{7C571B8E-2435-44E2-B7C8-83D846B0FA9F}" srcOrd="0" destOrd="0" presId="urn:microsoft.com/office/officeart/2005/8/layout/process4"/>
    <dgm:cxn modelId="{1A25548C-2FE0-46A8-970D-E0AC30B7AAB8}" type="presParOf" srcId="{B5EF99DE-6D88-4008-860F-33C76A2EA46C}" destId="{55592B58-1342-4ABC-83E5-A2F5D6582292}" srcOrd="1" destOrd="0" presId="urn:microsoft.com/office/officeart/2005/8/layout/process4"/>
    <dgm:cxn modelId="{58B5F213-3D59-42AA-B4B2-7D3F04342A28}" type="presParOf" srcId="{B5EF99DE-6D88-4008-860F-33C76A2EA46C}" destId="{A0871814-A782-4FBE-A968-E0ACD55E03DA}" srcOrd="2" destOrd="0" presId="urn:microsoft.com/office/officeart/2005/8/layout/process4"/>
    <dgm:cxn modelId="{9162FA76-88E5-4CB4-96C4-07EA875C9338}" type="presParOf" srcId="{60C33A79-A4F3-4A89-ACB7-759AC5BF3C09}" destId="{E8BA981D-89F4-466C-85A3-55556B36EE82}" srcOrd="1" destOrd="0" presId="urn:microsoft.com/office/officeart/2005/8/layout/process4"/>
    <dgm:cxn modelId="{480D1D24-0A59-43EE-8948-E92BFC9F90C3}" type="presParOf" srcId="{60C33A79-A4F3-4A89-ACB7-759AC5BF3C09}" destId="{2D533CD0-4866-475C-BCC4-9636B54EF784}" srcOrd="2" destOrd="0" presId="urn:microsoft.com/office/officeart/2005/8/layout/process4"/>
    <dgm:cxn modelId="{26028FFA-F5E7-4EC7-8212-65DCFF6E4809}" type="presParOf" srcId="{2D533CD0-4866-475C-BCC4-9636B54EF784}" destId="{EFA142B2-EB4C-4871-AEBB-5D687F988A9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6CE36-C6EF-42F6-B428-6100BC2BAF6F}">
      <dsp:nvSpPr>
        <dsp:cNvPr id="0" name=""/>
        <dsp:cNvSpPr/>
      </dsp:nvSpPr>
      <dsp:spPr>
        <a:xfrm>
          <a:off x="1149187" y="350240"/>
          <a:ext cx="1051650" cy="10516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29C77-D8A4-4BB9-BE02-4902288F6377}">
      <dsp:nvSpPr>
        <dsp:cNvPr id="0" name=""/>
        <dsp:cNvSpPr/>
      </dsp:nvSpPr>
      <dsp:spPr>
        <a:xfrm>
          <a:off x="506512" y="1731075"/>
          <a:ext cx="2337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Introduce new processes</a:t>
          </a:r>
        </a:p>
      </dsp:txBody>
      <dsp:txXfrm>
        <a:off x="506512" y="1731075"/>
        <a:ext cx="2337000" cy="720000"/>
      </dsp:txXfrm>
    </dsp:sp>
    <dsp:sp modelId="{61FB7958-7F4C-4DE7-9565-250C6993D738}">
      <dsp:nvSpPr>
        <dsp:cNvPr id="0" name=""/>
        <dsp:cNvSpPr/>
      </dsp:nvSpPr>
      <dsp:spPr>
        <a:xfrm>
          <a:off x="3895162" y="350240"/>
          <a:ext cx="1051650" cy="10516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D48CA-FE73-47CB-BBCF-241B6AC90FD4}">
      <dsp:nvSpPr>
        <dsp:cNvPr id="0" name=""/>
        <dsp:cNvSpPr/>
      </dsp:nvSpPr>
      <dsp:spPr>
        <a:xfrm>
          <a:off x="3252487" y="1731075"/>
          <a:ext cx="2337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Provide direction</a:t>
          </a:r>
        </a:p>
      </dsp:txBody>
      <dsp:txXfrm>
        <a:off x="3252487" y="1731075"/>
        <a:ext cx="2337000" cy="720000"/>
      </dsp:txXfrm>
    </dsp:sp>
    <dsp:sp modelId="{D709C2A5-2F69-4194-BC80-EEF8683E5496}">
      <dsp:nvSpPr>
        <dsp:cNvPr id="0" name=""/>
        <dsp:cNvSpPr/>
      </dsp:nvSpPr>
      <dsp:spPr>
        <a:xfrm>
          <a:off x="2522175" y="3035325"/>
          <a:ext cx="1051650" cy="10516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BC6CC-B33B-49FE-B83C-94164E7A34EA}">
      <dsp:nvSpPr>
        <dsp:cNvPr id="0" name=""/>
        <dsp:cNvSpPr/>
      </dsp:nvSpPr>
      <dsp:spPr>
        <a:xfrm>
          <a:off x="1879500" y="4416159"/>
          <a:ext cx="2337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Answer questions</a:t>
          </a:r>
        </a:p>
      </dsp:txBody>
      <dsp:txXfrm>
        <a:off x="1879500" y="4416159"/>
        <a:ext cx="2337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E73EF-DE77-4BC3-B075-7FC7B349E0FF}">
      <dsp:nvSpPr>
        <dsp:cNvPr id="0" name=""/>
        <dsp:cNvSpPr/>
      </dsp:nvSpPr>
      <dsp:spPr>
        <a:xfrm>
          <a:off x="0" y="34200"/>
          <a:ext cx="7279257" cy="818999"/>
        </a:xfrm>
        <a:prstGeom prst="roundRect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Renewal Demand $</a:t>
          </a:r>
        </a:p>
      </dsp:txBody>
      <dsp:txXfrm>
        <a:off x="39980" y="74180"/>
        <a:ext cx="7199297" cy="739039"/>
      </dsp:txXfrm>
    </dsp:sp>
    <dsp:sp modelId="{649C38E6-8E5C-4582-A358-B12AF9619002}">
      <dsp:nvSpPr>
        <dsp:cNvPr id="0" name=""/>
        <dsp:cNvSpPr/>
      </dsp:nvSpPr>
      <dsp:spPr>
        <a:xfrm>
          <a:off x="0" y="954000"/>
          <a:ext cx="7279257" cy="818999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CoC Bonus $</a:t>
          </a:r>
        </a:p>
      </dsp:txBody>
      <dsp:txXfrm>
        <a:off x="39980" y="993980"/>
        <a:ext cx="7199297" cy="739039"/>
      </dsp:txXfrm>
    </dsp:sp>
    <dsp:sp modelId="{EA7946A5-C65F-4B25-800E-33A99CFA044E}">
      <dsp:nvSpPr>
        <dsp:cNvPr id="0" name=""/>
        <dsp:cNvSpPr/>
      </dsp:nvSpPr>
      <dsp:spPr>
        <a:xfrm>
          <a:off x="0" y="1873800"/>
          <a:ext cx="7279257" cy="81899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DV Bonus $</a:t>
          </a:r>
        </a:p>
      </dsp:txBody>
      <dsp:txXfrm>
        <a:off x="39980" y="1913780"/>
        <a:ext cx="7199297" cy="739039"/>
      </dsp:txXfrm>
    </dsp:sp>
    <dsp:sp modelId="{9FE366E7-38C1-411E-ADA7-E46648EFEB23}">
      <dsp:nvSpPr>
        <dsp:cNvPr id="0" name=""/>
        <dsp:cNvSpPr/>
      </dsp:nvSpPr>
      <dsp:spPr>
        <a:xfrm>
          <a:off x="0" y="2848191"/>
          <a:ext cx="7279257" cy="818999"/>
        </a:xfrm>
        <a:prstGeom prst="roundRect">
          <a:avLst/>
        </a:prstGeom>
        <a:solidFill>
          <a:schemeClr val="tx2">
            <a:lumMod val="25000"/>
            <a:lumOff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CoC Planning $</a:t>
          </a:r>
        </a:p>
      </dsp:txBody>
      <dsp:txXfrm>
        <a:off x="39980" y="2888171"/>
        <a:ext cx="7199297" cy="739039"/>
      </dsp:txXfrm>
    </dsp:sp>
    <dsp:sp modelId="{07AB9080-4EE3-4E1F-B9A5-B538AB0C5584}">
      <dsp:nvSpPr>
        <dsp:cNvPr id="0" name=""/>
        <dsp:cNvSpPr/>
      </dsp:nvSpPr>
      <dsp:spPr>
        <a:xfrm>
          <a:off x="0" y="3713400"/>
          <a:ext cx="7279257" cy="818999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Total Available $</a:t>
          </a:r>
        </a:p>
      </dsp:txBody>
      <dsp:txXfrm>
        <a:off x="39980" y="3753380"/>
        <a:ext cx="7199297" cy="739039"/>
      </dsp:txXfrm>
    </dsp:sp>
    <dsp:sp modelId="{E2EA8822-06D0-4B4D-B5FA-D61D04620452}">
      <dsp:nvSpPr>
        <dsp:cNvPr id="0" name=""/>
        <dsp:cNvSpPr/>
      </dsp:nvSpPr>
      <dsp:spPr>
        <a:xfrm>
          <a:off x="0" y="4633199"/>
          <a:ext cx="7279257" cy="81899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Tier 1 Amount $</a:t>
          </a:r>
        </a:p>
      </dsp:txBody>
      <dsp:txXfrm>
        <a:off x="39980" y="4673179"/>
        <a:ext cx="7199297" cy="7390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025E8-CB77-48FD-A104-41526AB03A2B}">
      <dsp:nvSpPr>
        <dsp:cNvPr id="0" name=""/>
        <dsp:cNvSpPr/>
      </dsp:nvSpPr>
      <dsp:spPr>
        <a:xfrm>
          <a:off x="0" y="2312039"/>
          <a:ext cx="6096000" cy="3171825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TCHSC will submit the following to HUD, as required by the NOFO, by September 28, 2023</a:t>
          </a:r>
        </a:p>
      </dsp:txBody>
      <dsp:txXfrm>
        <a:off x="0" y="2312039"/>
        <a:ext cx="6096000" cy="1712785"/>
      </dsp:txXfrm>
    </dsp:sp>
    <dsp:sp modelId="{7C571B8E-2435-44E2-B7C8-83D846B0FA9F}">
      <dsp:nvSpPr>
        <dsp:cNvPr id="0" name=""/>
        <dsp:cNvSpPr/>
      </dsp:nvSpPr>
      <dsp:spPr>
        <a:xfrm>
          <a:off x="1954" y="3961388"/>
          <a:ext cx="2101453" cy="14590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New and renewal projects as entered into e-snaps</a:t>
          </a:r>
        </a:p>
      </dsp:txBody>
      <dsp:txXfrm>
        <a:off x="1954" y="3961388"/>
        <a:ext cx="2101453" cy="1459039"/>
      </dsp:txXfrm>
    </dsp:sp>
    <dsp:sp modelId="{55592B58-1342-4ABC-83E5-A2F5D6582292}">
      <dsp:nvSpPr>
        <dsp:cNvPr id="0" name=""/>
        <dsp:cNvSpPr/>
      </dsp:nvSpPr>
      <dsp:spPr>
        <a:xfrm>
          <a:off x="2103407" y="3961388"/>
          <a:ext cx="1889185" cy="1459039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48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4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Project priority (ranked) list</a:t>
          </a:r>
        </a:p>
      </dsp:txBody>
      <dsp:txXfrm>
        <a:off x="2103407" y="3961388"/>
        <a:ext cx="1889185" cy="1459039"/>
      </dsp:txXfrm>
    </dsp:sp>
    <dsp:sp modelId="{A0871814-A782-4FBE-A968-E0ACD55E03DA}">
      <dsp:nvSpPr>
        <dsp:cNvPr id="0" name=""/>
        <dsp:cNvSpPr/>
      </dsp:nvSpPr>
      <dsp:spPr>
        <a:xfrm>
          <a:off x="3992592" y="3961388"/>
          <a:ext cx="2101453" cy="1459039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9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9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CoC Application </a:t>
          </a:r>
        </a:p>
      </dsp:txBody>
      <dsp:txXfrm>
        <a:off x="3992592" y="3961388"/>
        <a:ext cx="2101453" cy="1459039"/>
      </dsp:txXfrm>
    </dsp:sp>
    <dsp:sp modelId="{EFA142B2-EB4C-4871-AEBB-5D687F988A9C}">
      <dsp:nvSpPr>
        <dsp:cNvPr id="0" name=""/>
        <dsp:cNvSpPr/>
      </dsp:nvSpPr>
      <dsp:spPr>
        <a:xfrm rot="10800000">
          <a:off x="0" y="2535"/>
          <a:ext cx="6096000" cy="2357080"/>
        </a:xfrm>
        <a:prstGeom prst="upArrowCallou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Projects accepted for inclusion in the CoC’s Consolidated Application to HUD will be entered into HUD’s online application system – e-snaps – by TCHSC</a:t>
          </a:r>
        </a:p>
      </dsp:txBody>
      <dsp:txXfrm rot="10800000">
        <a:off x="0" y="2535"/>
        <a:ext cx="6096000" cy="1531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1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9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7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7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7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0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exchange.info/programs/coc/coc-program-eligibility-requirements/" TargetMode="External"/><Relationship Id="rId2" Type="http://schemas.openxmlformats.org/officeDocument/2006/relationships/hyperlink" Target="https://www.hud.gov/sites/dfiles/CPD/documents/FY-2023-CoC-NOFO-Publication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ocnofo@tchelpspot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ocnofo@tchelpspot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ocnofo@tchelpspot.or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cnofo@tchelpspot.or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ocnofo@tchelpspot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gov/program_offices/comm_planning/coc/competition#instructions" TargetMode="External"/><Relationship Id="rId2" Type="http://schemas.openxmlformats.org/officeDocument/2006/relationships/hyperlink" Target="https://www.hud.gov/sites/dfiles/CPD/documents/FY-2023-CoC-NOFO-Publicatio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cfr.gov/current/title-24/subtitle-B/chapter-V/subchapter-C/part-578?toc=1" TargetMode="External"/><Relationship Id="rId4" Type="http://schemas.openxmlformats.org/officeDocument/2006/relationships/hyperlink" Target="https://www.hudexchange.info/programs/coc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chelpspot.org/fy-2023-hud-coc-nof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F352CF-2B0E-47C2-8265-2117A5E56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6781800" cy="54863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E9AD7A-9768-C324-4F2C-DCD0103AF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395" y="1371599"/>
            <a:ext cx="4420366" cy="17780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Applicant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0C94E-6737-BD9D-9488-06E6760F1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3835399"/>
            <a:ext cx="4038600" cy="1371600"/>
          </a:xfrm>
        </p:spPr>
        <p:txBody>
          <a:bodyPr>
            <a:normAutofit lnSpcReduction="10000"/>
          </a:bodyPr>
          <a:lstStyle/>
          <a:p>
            <a:r>
              <a:rPr lang="en-US" i="0" dirty="0">
                <a:solidFill>
                  <a:schemeClr val="bg1"/>
                </a:solidFill>
              </a:rPr>
              <a:t>FL-509 Continuum of Care</a:t>
            </a:r>
          </a:p>
          <a:p>
            <a:r>
              <a:rPr lang="en-US" i="0" dirty="0">
                <a:solidFill>
                  <a:schemeClr val="bg1"/>
                </a:solidFill>
              </a:rPr>
              <a:t>2023 HUD CoC NOFO</a:t>
            </a:r>
          </a:p>
          <a:p>
            <a:r>
              <a:rPr lang="en-US" i="0" dirty="0">
                <a:solidFill>
                  <a:schemeClr val="bg1"/>
                </a:solidFill>
              </a:rPr>
              <a:t>Local Competition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B92C7-C9B5-AB00-3188-CAA31555C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1" y="2540507"/>
            <a:ext cx="3352800" cy="177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66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FE3D9A-9AE1-E357-D936-E496E2F8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Eligible project types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6FCE77-E1BE-8257-F150-F3392B024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Rapid Rehousing (RRH) – new and renewal</a:t>
            </a:r>
          </a:p>
          <a:p>
            <a:r>
              <a:rPr lang="en-US" dirty="0"/>
              <a:t>Permanent Supportive Housing (PSH) – new and renewal</a:t>
            </a:r>
          </a:p>
          <a:p>
            <a:r>
              <a:rPr lang="en-US" dirty="0"/>
              <a:t>DV-focused Rapid Rehousing – apply for DV Bonus</a:t>
            </a:r>
          </a:p>
          <a:p>
            <a:r>
              <a:rPr lang="en-US" dirty="0"/>
              <a:t>DV-focused Coordinated Entry – apply for DV Bonus</a:t>
            </a:r>
          </a:p>
          <a:p>
            <a:r>
              <a:rPr lang="en-US" dirty="0"/>
              <a:t>HMIS, Coordinated Entry, and CoC Planning – TCHSC only</a:t>
            </a:r>
          </a:p>
          <a:p>
            <a:endParaRPr lang="en-US" dirty="0"/>
          </a:p>
          <a:p>
            <a:r>
              <a:rPr lang="en-US" dirty="0"/>
              <a:t>For more info on these terms, refer to the </a:t>
            </a:r>
            <a:r>
              <a:rPr lang="en-US" dirty="0">
                <a:hlinkClick r:id="rId2"/>
              </a:rPr>
              <a:t>HUD NOFO </a:t>
            </a:r>
            <a:r>
              <a:rPr lang="en-US" dirty="0"/>
              <a:t>and visit this </a:t>
            </a:r>
            <a:r>
              <a:rPr lang="en-US" dirty="0">
                <a:hlinkClick r:id="rId3"/>
              </a:rPr>
              <a:t>HUD resource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32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8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C0D2DE-C8C3-F3AB-633C-FD0C99AEC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Process and Timeline </a:t>
            </a:r>
            <a:endParaRPr lang="en-US" sz="3600" kern="1200" cap="all" spc="300" baseline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BEE56CF-792C-9494-17C9-2B6358C82F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917569"/>
              </p:ext>
            </p:extLst>
          </p:nvPr>
        </p:nvGraphicFramePr>
        <p:xfrm>
          <a:off x="5279366" y="369455"/>
          <a:ext cx="6358452" cy="6213886"/>
        </p:xfrm>
        <a:graphic>
          <a:graphicData uri="http://schemas.openxmlformats.org/drawingml/2006/table">
            <a:tbl>
              <a:tblPr/>
              <a:tblGrid>
                <a:gridCol w="5290647">
                  <a:extLst>
                    <a:ext uri="{9D8B030D-6E8A-4147-A177-3AD203B41FA5}">
                      <a16:colId xmlns:a16="http://schemas.microsoft.com/office/drawing/2014/main" val="3460030503"/>
                    </a:ext>
                  </a:extLst>
                </a:gridCol>
                <a:gridCol w="1067805">
                  <a:extLst>
                    <a:ext uri="{9D8B030D-6E8A-4147-A177-3AD203B41FA5}">
                      <a16:colId xmlns:a16="http://schemas.microsoft.com/office/drawing/2014/main" val="2202507285"/>
                    </a:ext>
                  </a:extLst>
                </a:gridCol>
              </a:tblGrid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Request for Applications released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7/14/2023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400124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Mandatory Applicant Conference for all project applicants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7/24/2023 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at 2pm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906515"/>
                  </a:ext>
                </a:extLst>
              </a:tr>
              <a:tr h="43754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Mandatory training for Review and Rank Committee (RRC)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7/28/2023 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at 10am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439472"/>
                  </a:ext>
                </a:extLst>
              </a:tr>
              <a:tr h="51046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Applications due to </a:t>
                      </a:r>
                      <a:r>
                        <a:rPr lang="en-US" sz="1200" b="1" i="0" u="sng" strike="noStrike" kern="1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  <a:hlinkClick r:id="rId2"/>
                        </a:rPr>
                        <a:t>cocnofo@tchelpspot.org</a:t>
                      </a: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8/10/2023 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by 4pm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63282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Applications provided to Review and Rank Committee (RRC)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8/11/2023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584519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RRC preliminary scores due to TCHSC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8/17/2023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947098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Review and Rank Committee meeting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8/18/2023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00825"/>
                  </a:ext>
                </a:extLst>
              </a:tr>
              <a:tr h="35807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CoC Executive Committee meeting for final approval of project inclusion and ranks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8/22/2023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586753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Applicants notified about project inclusion and ranks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8/23/2023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17753"/>
                  </a:ext>
                </a:extLst>
              </a:tr>
              <a:tr h="51046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Appeals due to </a:t>
                      </a:r>
                      <a:r>
                        <a:rPr lang="en-US" sz="1200" b="1" i="0" u="sng" strike="noStrike" kern="1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  <a:hlinkClick r:id="rId2"/>
                        </a:rPr>
                        <a:t>cocnofo@tchelpspot.org</a:t>
                      </a: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8/25/2023 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by 4pm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34161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CoC Executive Committee decisions on appeals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8/29/2023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867912"/>
                  </a:ext>
                </a:extLst>
              </a:tr>
              <a:tr h="54692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Notification of appeal decisions and, if necessary, notification of any changes in inclusion and priority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8/30/2023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192363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Projects due in e-snaps for review by TCHSC staff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9/11/2023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628474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Deadlines for corrections (as identified by TCHSC staff) in e-snaps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9/15/2023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756210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CoC Consolidated Application public posting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9/25/2023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567357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CoC Consolidated Application submission to HUD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9/26/2023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589" marR="52589" marT="52589" marB="5258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649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38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EFA976-0132-4AF3-B3A3-B2D1C89C6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A7CAF-5EE9-4EEE-9E12-B2CECCB94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0"/>
            <a:ext cx="9486900" cy="41148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551791-C595-700F-0613-A0581142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24493"/>
            <a:ext cx="8115300" cy="17742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Renewal projects</a:t>
            </a:r>
          </a:p>
        </p:txBody>
      </p:sp>
    </p:spTree>
    <p:extLst>
      <p:ext uri="{BB962C8B-B14F-4D97-AF65-F5344CB8AC3E}">
        <p14:creationId xmlns:p14="http://schemas.microsoft.com/office/powerpoint/2010/main" val="409632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D6474-47AA-4D47-AF35-32FA3089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21643-3E57-BBA8-B153-8D5D69B75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20728"/>
            <a:ext cx="9486900" cy="996061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Renewal project application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CBF8E-C6A2-37AE-557D-BABC469A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0940"/>
            <a:ext cx="9486901" cy="3577854"/>
          </a:xfrm>
        </p:spPr>
        <p:txBody>
          <a:bodyPr>
            <a:normAutofit/>
          </a:bodyPr>
          <a:lstStyle/>
          <a:p>
            <a:r>
              <a:rPr lang="en-US" dirty="0"/>
              <a:t>To renew existing HUD CoC-funded projects</a:t>
            </a:r>
          </a:p>
          <a:p>
            <a:r>
              <a:rPr lang="en-US" dirty="0"/>
              <a:t>Download application from website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Submit to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oudy Old Style"/>
                <a:ea typeface="+mn-ea"/>
                <a:cs typeface="+mn-cs"/>
                <a:hlinkClick r:id="rId2"/>
              </a:rPr>
              <a:t>cocnofo@tchelpspot.org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oudy Old Style"/>
                <a:ea typeface="+mn-ea"/>
                <a:cs typeface="+mn-cs"/>
              </a:rPr>
              <a:t> before 4:00pm on August 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52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1ED52943-D9A6-4232-B4BE-53FAACC5C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DDC2CCCE-4BDA-4775-BF98-9E9AA024F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DBCFBBD9-0E7B-8AFB-F2BF-7B26DFEDB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"/>
          <a:stretch/>
        </p:blipFill>
        <p:spPr>
          <a:xfrm>
            <a:off x="685800" y="685800"/>
            <a:ext cx="10820399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0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8B737-C078-8312-99D6-A46CE4B9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Renewal project scoring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935B38-1248-1B17-E98E-B6E753FA5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4114800"/>
            <a:ext cx="2991729" cy="20574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b="1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Detailed Scoring Tool included in RFA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368533-7DCF-BBD5-C203-044213538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33843"/>
              </p:ext>
            </p:extLst>
          </p:nvPr>
        </p:nvGraphicFramePr>
        <p:xfrm>
          <a:off x="5631271" y="1477752"/>
          <a:ext cx="5653859" cy="39025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665342">
                  <a:extLst>
                    <a:ext uri="{9D8B030D-6E8A-4147-A177-3AD203B41FA5}">
                      <a16:colId xmlns:a16="http://schemas.microsoft.com/office/drawing/2014/main" val="797134774"/>
                    </a:ext>
                  </a:extLst>
                </a:gridCol>
                <a:gridCol w="988517">
                  <a:extLst>
                    <a:ext uri="{9D8B030D-6E8A-4147-A177-3AD203B41FA5}">
                      <a16:colId xmlns:a16="http://schemas.microsoft.com/office/drawing/2014/main" val="1753749927"/>
                    </a:ext>
                  </a:extLst>
                </a:gridCol>
              </a:tblGrid>
              <a:tr h="84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Race Equity</a:t>
                      </a:r>
                      <a:endParaRPr lang="en-US" sz="3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1" marR="55561" marT="151135" marB="15113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33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1" marR="55561" marT="151135" marB="151135" anchor="b"/>
                </a:tc>
                <a:extLst>
                  <a:ext uri="{0D108BD9-81ED-4DB2-BD59-A6C34878D82A}">
                    <a16:rowId xmlns:a16="http://schemas.microsoft.com/office/drawing/2014/main" val="4215849175"/>
                  </a:ext>
                </a:extLst>
              </a:tr>
              <a:tr h="1352815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Timely Drawdowns and Recaptured Funds</a:t>
                      </a:r>
                      <a:endParaRPr lang="en-US" sz="33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1" marR="55561" marT="151135" marB="15113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33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1" marR="55561" marT="151135" marB="151135" anchor="b"/>
                </a:tc>
                <a:extLst>
                  <a:ext uri="{0D108BD9-81ED-4DB2-BD59-A6C34878D82A}">
                    <a16:rowId xmlns:a16="http://schemas.microsoft.com/office/drawing/2014/main" val="3828184082"/>
                  </a:ext>
                </a:extLst>
              </a:tr>
              <a:tr h="84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Project Performance</a:t>
                      </a:r>
                      <a:endParaRPr lang="en-US" sz="33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1" marR="55561" marT="151135" marB="15113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33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1" marR="55561" marT="151135" marB="151135" anchor="b"/>
                </a:tc>
                <a:extLst>
                  <a:ext uri="{0D108BD9-81ED-4DB2-BD59-A6C34878D82A}">
                    <a16:rowId xmlns:a16="http://schemas.microsoft.com/office/drawing/2014/main" val="4163315943"/>
                  </a:ext>
                </a:extLst>
              </a:tr>
              <a:tr h="84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33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1" marR="55561" marT="151135" marB="15113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3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1" marR="55561" marT="151135" marB="151135" anchor="b"/>
                </a:tc>
                <a:extLst>
                  <a:ext uri="{0D108BD9-81ED-4DB2-BD59-A6C34878D82A}">
                    <a16:rowId xmlns:a16="http://schemas.microsoft.com/office/drawing/2014/main" val="2128285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890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EFA976-0132-4AF3-B3A3-B2D1C89C6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A7CAF-5EE9-4EEE-9E12-B2CECCB94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0"/>
            <a:ext cx="9486900" cy="41148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551791-C595-700F-0613-A0581142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24493"/>
            <a:ext cx="8115300" cy="17742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 projects</a:t>
            </a:r>
          </a:p>
        </p:txBody>
      </p:sp>
    </p:spTree>
    <p:extLst>
      <p:ext uri="{BB962C8B-B14F-4D97-AF65-F5344CB8AC3E}">
        <p14:creationId xmlns:p14="http://schemas.microsoft.com/office/powerpoint/2010/main" val="1948006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D6474-47AA-4D47-AF35-32FA3089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21643-3E57-BBA8-B153-8D5D69B75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20728"/>
            <a:ext cx="9486900" cy="996061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new project application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CBF8E-C6A2-37AE-557D-BABC469A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0940"/>
            <a:ext cx="9486901" cy="3577854"/>
          </a:xfrm>
        </p:spPr>
        <p:txBody>
          <a:bodyPr>
            <a:normAutofit/>
          </a:bodyPr>
          <a:lstStyle/>
          <a:p>
            <a:r>
              <a:rPr lang="en-US" dirty="0"/>
              <a:t>To request funding for a new project proposed for HUD CoC funding or an expansion of an existing HUD CoC-funded project</a:t>
            </a:r>
          </a:p>
          <a:p>
            <a:r>
              <a:rPr lang="en-US" dirty="0"/>
              <a:t>Two types of New Project Applications – choose the right one! </a:t>
            </a:r>
          </a:p>
          <a:p>
            <a:pPr lvl="1"/>
            <a:r>
              <a:rPr lang="en-US" dirty="0"/>
              <a:t>New DV Bonus Project Application</a:t>
            </a:r>
          </a:p>
          <a:p>
            <a:pPr lvl="1"/>
            <a:r>
              <a:rPr lang="en-US" dirty="0"/>
              <a:t>New Project Application other than DV Bonus Project</a:t>
            </a:r>
          </a:p>
          <a:p>
            <a:r>
              <a:rPr lang="en-US" dirty="0"/>
              <a:t>Download application from website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Submit to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oudy Old Style"/>
                <a:ea typeface="+mn-ea"/>
                <a:cs typeface="+mn-cs"/>
                <a:hlinkClick r:id="rId2"/>
              </a:rPr>
              <a:t>cocnofo@tchelpspot.org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oudy Old Style"/>
                <a:ea typeface="+mn-ea"/>
                <a:cs typeface="+mn-cs"/>
              </a:rPr>
              <a:t> before 4:00pm on August 10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10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F5ED762-87A9-4432-9372-C63D1D399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27E7CE-3860-417D-BFB8-9C0D915E1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A728F4-0AE8-41AC-91AF-ECA038ACF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6DC90033-B4D0-93EC-3B61-0D4C72DE15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"/>
          <a:stretch/>
        </p:blipFill>
        <p:spPr>
          <a:xfrm>
            <a:off x="685800" y="685800"/>
            <a:ext cx="10820399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49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5ED762-87A9-4432-9372-C63D1D399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27E7CE-3860-417D-BFB8-9C0D915E1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A728F4-0AE8-41AC-91AF-ECA038ACF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A screenshot of a computer&#10;&#10;Description automatically generated">
            <a:extLst>
              <a:ext uri="{FF2B5EF4-FFF2-40B4-BE49-F238E27FC236}">
                <a16:creationId xmlns:a16="http://schemas.microsoft.com/office/drawing/2014/main" id="{78A74D80-C2A2-C8D4-63BB-51BD20FF3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"/>
          <a:stretch/>
        </p:blipFill>
        <p:spPr>
          <a:xfrm>
            <a:off x="685800" y="685800"/>
            <a:ext cx="10820399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4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753ACD-8389-4A4D-8E6D-14DCDB25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528" y="685800"/>
            <a:ext cx="4063972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3D16F-6628-9324-5C69-EBED3A5EF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686" y="1371600"/>
            <a:ext cx="3048734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sz="2700"/>
              <a:t>CoC competition Team</a:t>
            </a:r>
          </a:p>
        </p:txBody>
      </p:sp>
      <p:pic>
        <p:nvPicPr>
          <p:cNvPr id="7" name="Graphic 6" descr="Captain">
            <a:extLst>
              <a:ext uri="{FF2B5EF4-FFF2-40B4-BE49-F238E27FC236}">
                <a16:creationId xmlns:a16="http://schemas.microsoft.com/office/drawing/2014/main" id="{21BC8FE4-AF10-5BD3-CDA1-A435B3A25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5573" y="476317"/>
            <a:ext cx="1982200" cy="1982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694FC-38CA-A1B6-8FDB-858285683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28" y="2608643"/>
            <a:ext cx="6241610" cy="33626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 err="1"/>
              <a:t>Rayme</a:t>
            </a:r>
            <a:r>
              <a:rPr lang="en-US" sz="1700" dirty="0"/>
              <a:t> L. </a:t>
            </a:r>
            <a:r>
              <a:rPr lang="en-US" sz="1700" dirty="0" err="1"/>
              <a:t>Nuckles</a:t>
            </a:r>
            <a:r>
              <a:rPr lang="en-US" sz="1700" dirty="0"/>
              <a:t>, MHS, MPS, SPHM, Visionary Leader, TCHSC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Heidi Harris, Grant and Development Coordinator, TCHSC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Susan Pourciau, Consultant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Penny </a:t>
            </a:r>
            <a:r>
              <a:rPr lang="en-US" sz="1700" dirty="0" err="1"/>
              <a:t>Dietzen</a:t>
            </a:r>
            <a:r>
              <a:rPr lang="en-US" sz="1700" dirty="0"/>
              <a:t>, Director of Data and Systems Performance, TCHSC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Rich </a:t>
            </a:r>
            <a:r>
              <a:rPr lang="en-US" sz="1700" dirty="0" err="1"/>
              <a:t>Boozell</a:t>
            </a:r>
            <a:r>
              <a:rPr lang="en-US" sz="1700" dirty="0"/>
              <a:t>, HMIS Systems Manager, TCHSC</a:t>
            </a:r>
          </a:p>
          <a:p>
            <a:pPr>
              <a:lnSpc>
                <a:spcPct val="90000"/>
              </a:lnSpc>
            </a:pP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1700" dirty="0"/>
              <a:t>Email for all things CoC Competition: </a:t>
            </a:r>
            <a:r>
              <a:rPr lang="en-US" sz="1700" dirty="0">
                <a:hlinkClick r:id="rId4"/>
              </a:rPr>
              <a:t>cocnofo@tchelpspot.org</a:t>
            </a: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826025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8B737-C078-8312-99D6-A46CE4B9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DV Bonus scoring tool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935B38-1248-1B17-E98E-B6E753FA5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4114800"/>
            <a:ext cx="2991729" cy="20574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b="1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Detailed Scoring Tool included in RFA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02AEFF7-F666-5C9A-C195-506685DB1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74758"/>
              </p:ext>
            </p:extLst>
          </p:nvPr>
        </p:nvGraphicFramePr>
        <p:xfrm>
          <a:off x="5406694" y="298043"/>
          <a:ext cx="6141112" cy="6461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88418">
                  <a:extLst>
                    <a:ext uri="{9D8B030D-6E8A-4147-A177-3AD203B41FA5}">
                      <a16:colId xmlns:a16="http://schemas.microsoft.com/office/drawing/2014/main" val="1549774338"/>
                    </a:ext>
                  </a:extLst>
                </a:gridCol>
                <a:gridCol w="1151674">
                  <a:extLst>
                    <a:ext uri="{9D8B030D-6E8A-4147-A177-3AD203B41FA5}">
                      <a16:colId xmlns:a16="http://schemas.microsoft.com/office/drawing/2014/main" val="2535778311"/>
                    </a:ext>
                  </a:extLst>
                </a:gridCol>
                <a:gridCol w="1201020">
                  <a:extLst>
                    <a:ext uri="{9D8B030D-6E8A-4147-A177-3AD203B41FA5}">
                      <a16:colId xmlns:a16="http://schemas.microsoft.com/office/drawing/2014/main" val="1383754981"/>
                    </a:ext>
                  </a:extLst>
                </a:gridCol>
              </a:tblGrid>
              <a:tr h="564311">
                <a:tc>
                  <a:txBody>
                    <a:bodyPr/>
                    <a:lstStyle/>
                    <a:p>
                      <a:r>
                        <a:rPr lang="en-US" sz="2800" b="0" dirty="0"/>
                        <a:t>Section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RRH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CE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9639043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b="0" dirty="0" err="1"/>
                        <a:t>Org’al</a:t>
                      </a:r>
                      <a:r>
                        <a:rPr lang="en-US" sz="2800" b="0" dirty="0"/>
                        <a:t> Capacity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8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8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967107277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b="0" dirty="0"/>
                        <a:t>Overall Project Design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21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21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204310897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b="0" dirty="0"/>
                        <a:t>Program Design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12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572825167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b="0" dirty="0"/>
                        <a:t>Expected Performance 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43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40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13860044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b="0" dirty="0"/>
                        <a:t>Budget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40523009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b="0" dirty="0"/>
                        <a:t>Housing First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10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-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55538980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b="0" dirty="0"/>
                        <a:t>Total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100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100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913913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0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8B737-C078-8312-99D6-A46CE4B9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New project scoring tool</a:t>
            </a:r>
            <a:b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(non-dv)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935B38-1248-1B17-E98E-B6E753FA5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4417830"/>
            <a:ext cx="2991729" cy="20574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b="1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Detailed Scoring Tool included in RFA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02AEFF7-F666-5C9A-C195-506685DB1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707269"/>
              </p:ext>
            </p:extLst>
          </p:nvPr>
        </p:nvGraphicFramePr>
        <p:xfrm>
          <a:off x="5279997" y="1017917"/>
          <a:ext cx="6049185" cy="459642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4288">
                  <a:extLst>
                    <a:ext uri="{9D8B030D-6E8A-4147-A177-3AD203B41FA5}">
                      <a16:colId xmlns:a16="http://schemas.microsoft.com/office/drawing/2014/main" val="1549774338"/>
                    </a:ext>
                  </a:extLst>
                </a:gridCol>
                <a:gridCol w="1664897">
                  <a:extLst>
                    <a:ext uri="{9D8B030D-6E8A-4147-A177-3AD203B41FA5}">
                      <a16:colId xmlns:a16="http://schemas.microsoft.com/office/drawing/2014/main" val="2535778311"/>
                    </a:ext>
                  </a:extLst>
                </a:gridCol>
              </a:tblGrid>
              <a:tr h="963012">
                <a:tc>
                  <a:txBody>
                    <a:bodyPr/>
                    <a:lstStyle/>
                    <a:p>
                      <a:r>
                        <a:rPr lang="en-US" sz="2400" b="0" dirty="0" err="1"/>
                        <a:t>Org’al</a:t>
                      </a:r>
                      <a:r>
                        <a:rPr lang="en-US" sz="2400" b="0" dirty="0"/>
                        <a:t> Capacity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96390434"/>
                  </a:ext>
                </a:extLst>
              </a:tr>
              <a:tr h="726682">
                <a:tc>
                  <a:txBody>
                    <a:bodyPr/>
                    <a:lstStyle/>
                    <a:p>
                      <a:r>
                        <a:rPr lang="en-US" sz="2400" b="0" dirty="0"/>
                        <a:t>Project Design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26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967107277"/>
                  </a:ext>
                </a:extLst>
              </a:tr>
              <a:tr h="726682">
                <a:tc>
                  <a:txBody>
                    <a:bodyPr/>
                    <a:lstStyle/>
                    <a:p>
                      <a:r>
                        <a:rPr lang="en-US" sz="2400" b="0" dirty="0"/>
                        <a:t>Expected Performance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43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204310897"/>
                  </a:ext>
                </a:extLst>
              </a:tr>
              <a:tr h="726682">
                <a:tc>
                  <a:txBody>
                    <a:bodyPr/>
                    <a:lstStyle/>
                    <a:p>
                      <a:r>
                        <a:rPr lang="en-US" sz="2400" b="0" dirty="0"/>
                        <a:t>Budget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572825167"/>
                  </a:ext>
                </a:extLst>
              </a:tr>
              <a:tr h="726682">
                <a:tc>
                  <a:txBody>
                    <a:bodyPr/>
                    <a:lstStyle/>
                    <a:p>
                      <a:r>
                        <a:rPr lang="en-US" sz="2400" b="0" dirty="0"/>
                        <a:t>Housing First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10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138600445"/>
                  </a:ext>
                </a:extLst>
              </a:tr>
              <a:tr h="726682">
                <a:tc>
                  <a:txBody>
                    <a:bodyPr/>
                    <a:lstStyle/>
                    <a:p>
                      <a:r>
                        <a:rPr lang="en-US" sz="2400" b="0" dirty="0"/>
                        <a:t>Total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100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405230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751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EFA976-0132-4AF3-B3A3-B2D1C89C6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A7CAF-5EE9-4EEE-9E12-B2CECCB94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0"/>
            <a:ext cx="9486900" cy="41148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551791-C595-700F-0613-A0581142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24493"/>
            <a:ext cx="8115300" cy="17742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Process following your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16463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9CD6474-47AA-4D47-AF35-32FA3089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95F02-D8F6-90BC-5FA2-3B0C0B52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20728"/>
            <a:ext cx="9486900" cy="996061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Review, Scoring, Ranking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B705C-67A2-4D4C-B4A5-DF629791D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255" y="2142835"/>
            <a:ext cx="9486901" cy="34518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The Review and Rank Committee will use the published scoring tools to score each project application – including renewals and new projects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The Review and Rank Committee will determine: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Projects to be rejected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Projects to be submitted to HUD but at an amount less than the amount requested by the project applicant, which may include reallocating funding from existing projects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Projects to be submitted to HUD at the amount requested by the project applicant.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Ranks of each project to </a:t>
            </a:r>
            <a:r>
              <a:rPr lang="en-US" sz="1800"/>
              <a:t>be submitted to HUD, </a:t>
            </a:r>
            <a:r>
              <a:rPr lang="en-US" sz="1800" dirty="0"/>
              <a:t>apart from the CoC Planning grant, which is not subject to ranking as required by HUD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There is an appeals process outlined in the Request for Applications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94492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C25A2-2359-98A4-CD86-88714D7D4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0"/>
            <a:ext cx="2705100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sz="2500">
                <a:solidFill>
                  <a:schemeClr val="bg2"/>
                </a:solidFill>
              </a:rPr>
              <a:t>E-snaps submissions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D57355-50C7-4FAC-2868-EB3DAB676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859694"/>
              </p:ext>
            </p:extLst>
          </p:nvPr>
        </p:nvGraphicFramePr>
        <p:xfrm>
          <a:off x="5410200" y="685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78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Many question marks on black background">
            <a:extLst>
              <a:ext uri="{FF2B5EF4-FFF2-40B4-BE49-F238E27FC236}">
                <a16:creationId xmlns:a16="http://schemas.microsoft.com/office/drawing/2014/main" id="{BDD8F68B-3378-419A-AF9B-A11FD7AA2E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38" r="2" b="2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551791-C595-700F-0613-A0581142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371599"/>
            <a:ext cx="4762500" cy="2360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8621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C011FC-E55F-B05A-12E2-846A5342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for today’s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A8106-EDF2-B981-05A8-7E1A8BEB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r>
              <a:rPr lang="en-US" dirty="0"/>
              <a:t>All participants are muted</a:t>
            </a:r>
          </a:p>
          <a:p>
            <a:r>
              <a:rPr lang="en-US" dirty="0"/>
              <a:t>These slides will be posted to the TCHSC website following the webinar</a:t>
            </a:r>
          </a:p>
          <a:p>
            <a:r>
              <a:rPr lang="en-US" dirty="0"/>
              <a:t>During our time together, please use the chat feature to submit questions or comments – we will address those at the end of the presentation</a:t>
            </a:r>
          </a:p>
          <a:p>
            <a:r>
              <a:rPr lang="en-US" dirty="0"/>
              <a:t>If you think of more questions later, please email </a:t>
            </a:r>
            <a:r>
              <a:rPr lang="en-US" dirty="0">
                <a:hlinkClick r:id="rId2"/>
              </a:rPr>
              <a:t>cocnofo@tchelpspot.org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6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21EC7-D6D5-8201-1F00-CFA7EDE4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0"/>
            <a:ext cx="2705100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sz="2700">
                <a:solidFill>
                  <a:schemeClr val="bg2"/>
                </a:solidFill>
              </a:rPr>
              <a:t>Today’s objectives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6AE15BF5-15E5-A100-4187-063C6863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712314"/>
              </p:ext>
            </p:extLst>
          </p:nvPr>
        </p:nvGraphicFramePr>
        <p:xfrm>
          <a:off x="5410200" y="685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270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EFA976-0132-4AF3-B3A3-B2D1C89C6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A7CAF-5EE9-4EEE-9E12-B2CECCB94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0"/>
            <a:ext cx="9486900" cy="41148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551791-C595-700F-0613-A0581142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24493"/>
            <a:ext cx="8115300" cy="17742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03821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6BD1C247-1E5B-4399-87F8-31C532F0A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3F0F311-CB15-4C1D-937F-8DBB429D8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E6F70DE8-A2A4-4336-A602-73036FEDC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724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1F411B-EA83-B9F1-9355-D38101B0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751" y="1371600"/>
            <a:ext cx="4408098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Hud </a:t>
            </a:r>
            <a:r>
              <a:rPr lang="en-US" dirty="0" err="1"/>
              <a:t>coc</a:t>
            </a:r>
            <a:r>
              <a:rPr lang="en-US" dirty="0"/>
              <a:t> </a:t>
            </a:r>
            <a:r>
              <a:rPr lang="en-US" dirty="0" err="1"/>
              <a:t>nofo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resources/links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C37474-18AF-4624-880A-2ACF6A650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397E9-F6E1-FDC1-A161-E88F1F34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0" y="520995"/>
            <a:ext cx="4724400" cy="58585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1800" dirty="0">
                <a:hlinkClick r:id="rId2"/>
              </a:rPr>
              <a:t>HUD CoC NOFO</a:t>
            </a:r>
            <a:endParaRPr lang="en-US" sz="1800" dirty="0"/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HUD Continuum of Care Program Competition Page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HUD Continuum of Care Program Overview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(including guidance about eligibility and program requirements)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24 CFR 578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(the federal regulations governing the CoC program)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9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6BD1C247-1E5B-4399-87F8-31C532F0A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3F0F311-CB15-4C1D-937F-8DBB429D8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E6F70DE8-A2A4-4336-A602-73036FEDC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724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1F411B-EA83-B9F1-9355-D38101B0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27" y="1371600"/>
            <a:ext cx="3702052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FL-509 Local competition resources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C37474-18AF-4624-880A-2ACF6A650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397E9-F6E1-FDC1-A161-E88F1F34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0" y="520995"/>
            <a:ext cx="4724400" cy="58585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dirty="0">
                <a:hlinkClick r:id="rId2"/>
              </a:rPr>
              <a:t>Link to FL-509 Local Competition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6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BB7B4A-0C57-9372-3200-BB0AA2836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947" y="1371600"/>
            <a:ext cx="3029802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FL-509 Funding available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(</a:t>
            </a:r>
            <a:r>
              <a:rPr lang="en-US" sz="2400" dirty="0">
                <a:solidFill>
                  <a:schemeClr val="bg2"/>
                </a:solidFill>
              </a:rPr>
              <a:t>not yet announced)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6434EA9-82E0-8D4C-01CC-A435EE9BF3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2938"/>
              </p:ext>
            </p:extLst>
          </p:nvPr>
        </p:nvGraphicFramePr>
        <p:xfrm>
          <a:off x="4823603" y="685800"/>
          <a:ext cx="7279257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173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82CAED-F82E-20D8-2EF7-FDBEEB130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/>
              <a:t>Applicant threshold requirements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72061CE-A9C4-C8F5-1893-648E10A23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r>
              <a:rPr lang="en-US"/>
              <a:t>Eligible project applicants: nonprofit organizations and local governments</a:t>
            </a:r>
          </a:p>
          <a:p>
            <a:r>
              <a:rPr lang="en-US"/>
              <a:t>Nonprofits must have an active Unique Entity ID # (formerly DUNS) and Sam.gov registration</a:t>
            </a:r>
          </a:p>
          <a:p>
            <a:r>
              <a:rPr lang="en-US"/>
              <a:t>Must have a Code of Conduct on file with HUD or submit with the project application</a:t>
            </a:r>
          </a:p>
          <a:p>
            <a:r>
              <a:rPr lang="en-US"/>
              <a:t>Fully participate in HMIS and Coordinated Entry (or, if a DV provider, a comparable system)</a:t>
            </a:r>
          </a:p>
          <a:p>
            <a:r>
              <a:rPr lang="en-US"/>
              <a:t>Administrative capacity to carry out HUD-required activities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7218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898</Words>
  <Application>Microsoft Office PowerPoint</Application>
  <PresentationFormat>Widescreen</PresentationFormat>
  <Paragraphs>166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Gill Sans MT</vt:lpstr>
      <vt:lpstr>Goudy Old Style</vt:lpstr>
      <vt:lpstr>Times New Roman</vt:lpstr>
      <vt:lpstr>ClassicFrameVTI</vt:lpstr>
      <vt:lpstr>Applicant conference</vt:lpstr>
      <vt:lpstr>CoC competition Team</vt:lpstr>
      <vt:lpstr>for today’s conference</vt:lpstr>
      <vt:lpstr>Today’s objectives</vt:lpstr>
      <vt:lpstr>Overview</vt:lpstr>
      <vt:lpstr>Hud coc nofo 2023 resources/links</vt:lpstr>
      <vt:lpstr>FL-509 Local competition resources</vt:lpstr>
      <vt:lpstr>FL-509 Funding available (not yet announced)</vt:lpstr>
      <vt:lpstr>Applicant threshold requirements</vt:lpstr>
      <vt:lpstr>Eligible project types</vt:lpstr>
      <vt:lpstr>Process and Timeline </vt:lpstr>
      <vt:lpstr>Renewal projects</vt:lpstr>
      <vt:lpstr>Renewal project application</vt:lpstr>
      <vt:lpstr>PowerPoint Presentation</vt:lpstr>
      <vt:lpstr>Renewal project scoring</vt:lpstr>
      <vt:lpstr>New projects</vt:lpstr>
      <vt:lpstr>new project application</vt:lpstr>
      <vt:lpstr>PowerPoint Presentation</vt:lpstr>
      <vt:lpstr>PowerPoint Presentation</vt:lpstr>
      <vt:lpstr>DV Bonus scoring tool</vt:lpstr>
      <vt:lpstr>New project scoring tool (non-dv)</vt:lpstr>
      <vt:lpstr>Process following your applications</vt:lpstr>
      <vt:lpstr>Review, Scoring, Ranking</vt:lpstr>
      <vt:lpstr>E-snaps submissions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Applicant conference</dc:title>
  <dc:creator>Susan Pourciau</dc:creator>
  <cp:lastModifiedBy>Susan Pourciau</cp:lastModifiedBy>
  <cp:revision>1</cp:revision>
  <dcterms:created xsi:type="dcterms:W3CDTF">2023-07-14T14:29:53Z</dcterms:created>
  <dcterms:modified xsi:type="dcterms:W3CDTF">2023-07-24T13:56:51Z</dcterms:modified>
</cp:coreProperties>
</file>